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58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0FF"/>
    <a:srgbClr val="FF8FFF"/>
    <a:srgbClr val="FF99FF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3" y="-22"/>
            <a:ext cx="9144033" cy="685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>
              <a:gd name="adj" fmla="val 8900"/>
            </a:avLst>
          </a:prstGeom>
          <a:noFill/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BA2B-A0C7-4083-85C9-50863A282629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2;&#1086;&#1080;%20&#1076;&#1086;&#1082;&#1091;&#1084;&#1077;&#1085;&#1090;&#1099;\&#1052;&#1059;&#1047;&#1048;&#1050;&#1040;.&#1074;&#1110;&#1076;&#1082;&#1088;&#1080;&#1090;&#1080;&#1081;%20&#1091;&#1088;&#1086;&#1082;%20&#1091;%208%20&#1082;&#1083;&#1072;&#1089;&#1110;\The%20Beatles%20-%20Yellow%20Submarine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2;&#1086;&#1080;%20&#1076;&#1086;&#1082;&#1091;&#1084;&#1077;&#1085;&#1090;&#1099;\&#1052;&#1059;&#1047;&#1048;&#1050;&#1040;.&#1074;&#1110;&#1076;&#1082;&#1088;&#1080;&#1090;&#1080;&#1081;%20&#1091;&#1088;&#1086;&#1082;%20&#1091;%208%20&#1082;&#1083;&#1072;&#1089;&#1110;\The%20Beatles%20-%20Yellow%20Submarine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a_AlgeriusBroken" pitchFamily="2" charset="0"/>
              </a:rPr>
              <a:t>Let`s speak about music</a:t>
            </a:r>
            <a:endParaRPr lang="ru-RU" sz="6000" dirty="0">
              <a:latin typeface="a_AlgeriusBroken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6278" y="5429264"/>
            <a:ext cx="4557722" cy="75249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lesson in the 8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form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_AlgeriusBroken" pitchFamily="2" charset="0"/>
              </a:rPr>
              <a:t>Home work</a:t>
            </a:r>
            <a:endParaRPr lang="ru-RU" dirty="0">
              <a:latin typeface="a_AlgeriusBroken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4-6  - to find and bring interesting information about Ukrainian singers or Ukrainian groups;</a:t>
            </a:r>
          </a:p>
          <a:p>
            <a:r>
              <a:rPr lang="en-US" dirty="0" smtClean="0"/>
              <a:t> 7-9  –to find the information, make a plan of the text and write a short summery;</a:t>
            </a:r>
          </a:p>
          <a:p>
            <a:r>
              <a:rPr lang="en-US" dirty="0" smtClean="0"/>
              <a:t>10-12 – to retell the information after </a:t>
            </a:r>
            <a:r>
              <a:rPr lang="en-US" smtClean="0"/>
              <a:t>the plan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357694"/>
            <a:ext cx="7858180" cy="222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857628"/>
            <a:ext cx="3516082" cy="263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Autofit/>
          </a:bodyPr>
          <a:lstStyle/>
          <a:p>
            <a:r>
              <a:rPr lang="en-US" sz="4200" dirty="0" smtClean="0">
                <a:latin typeface="a_AlgeriusBroken" pitchFamily="2" charset="0"/>
              </a:rPr>
              <a:t>The world without music</a:t>
            </a:r>
            <a:endParaRPr lang="ru-RU" sz="4200" dirty="0">
              <a:latin typeface="a_AlgeriusBroken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</a:t>
            </a:r>
            <a:r>
              <a:rPr lang="uk-UA" sz="2200" dirty="0" err="1" smtClean="0"/>
              <a:t>ll</a:t>
            </a:r>
            <a:r>
              <a:rPr lang="uk-UA" sz="2200" dirty="0" smtClean="0"/>
              <a:t> </a:t>
            </a:r>
            <a:r>
              <a:rPr lang="uk-UA" sz="2200" dirty="0" err="1" smtClean="0"/>
              <a:t>day</a:t>
            </a:r>
            <a:r>
              <a:rPr lang="uk-UA" sz="2200" dirty="0" smtClean="0"/>
              <a:t> </a:t>
            </a:r>
            <a:r>
              <a:rPr lang="uk-UA" sz="2200" dirty="0" err="1" smtClean="0"/>
              <a:t>all</a:t>
            </a:r>
            <a:r>
              <a:rPr lang="uk-UA" sz="2200" dirty="0" smtClean="0"/>
              <a:t> </a:t>
            </a:r>
            <a:r>
              <a:rPr lang="uk-UA" sz="2200" dirty="0" err="1" smtClean="0"/>
              <a:t>night</a:t>
            </a:r>
            <a:r>
              <a:rPr lang="uk-UA" sz="2200" dirty="0" smtClean="0"/>
              <a:t> </a:t>
            </a:r>
            <a:r>
              <a:rPr lang="uk-UA" sz="2200" dirty="0" err="1" smtClean="0"/>
              <a:t>music</a:t>
            </a:r>
            <a:r>
              <a:rPr lang="uk-UA" sz="2200" dirty="0" smtClean="0"/>
              <a:t> </a:t>
            </a:r>
            <a:r>
              <a:rPr lang="uk-UA" sz="2200" dirty="0" err="1" smtClean="0"/>
              <a:t>is</a:t>
            </a:r>
            <a:r>
              <a:rPr lang="uk-UA" sz="2200" dirty="0" smtClean="0"/>
              <a:t> </a:t>
            </a:r>
            <a:r>
              <a:rPr lang="uk-UA" sz="2200" dirty="0" err="1" smtClean="0"/>
              <a:t>in</a:t>
            </a:r>
            <a:r>
              <a:rPr lang="uk-UA" sz="2200" dirty="0" smtClean="0"/>
              <a:t> </a:t>
            </a:r>
            <a:r>
              <a:rPr lang="uk-UA" sz="2200" dirty="0" err="1" smtClean="0"/>
              <a:t>my</a:t>
            </a:r>
            <a:r>
              <a:rPr lang="uk-UA" sz="2200" dirty="0" smtClean="0"/>
              <a:t> </a:t>
            </a:r>
            <a:r>
              <a:rPr lang="uk-UA" sz="2200" dirty="0" err="1" smtClean="0"/>
              <a:t>head</a:t>
            </a:r>
            <a:endParaRPr lang="ru-RU" sz="2200" dirty="0" smtClean="0"/>
          </a:p>
          <a:p>
            <a:r>
              <a:rPr lang="en-US" sz="2200" dirty="0" smtClean="0"/>
              <a:t>L</a:t>
            </a:r>
            <a:r>
              <a:rPr lang="uk-UA" sz="2200" dirty="0" err="1" smtClean="0"/>
              <a:t>ife</a:t>
            </a:r>
            <a:r>
              <a:rPr lang="uk-UA" sz="2200" dirty="0" smtClean="0"/>
              <a:t> </a:t>
            </a:r>
            <a:r>
              <a:rPr lang="uk-UA" sz="2200" dirty="0" err="1" smtClean="0"/>
              <a:t>without</a:t>
            </a:r>
            <a:r>
              <a:rPr lang="uk-UA" sz="2200" dirty="0" smtClean="0"/>
              <a:t> </a:t>
            </a:r>
            <a:r>
              <a:rPr lang="uk-UA" sz="2200" dirty="0" err="1" smtClean="0"/>
              <a:t>music</a:t>
            </a:r>
            <a:r>
              <a:rPr lang="uk-UA" sz="2200" dirty="0" smtClean="0"/>
              <a:t> </a:t>
            </a:r>
            <a:r>
              <a:rPr lang="uk-UA" sz="2200" dirty="0" err="1" smtClean="0"/>
              <a:t>is</a:t>
            </a:r>
            <a:r>
              <a:rPr lang="uk-UA" sz="2200" dirty="0" smtClean="0"/>
              <a:t> </a:t>
            </a:r>
            <a:r>
              <a:rPr lang="uk-UA" sz="2200" dirty="0" err="1" smtClean="0"/>
              <a:t>like</a:t>
            </a:r>
            <a:r>
              <a:rPr lang="uk-UA" sz="2200" dirty="0" smtClean="0"/>
              <a:t> </a:t>
            </a:r>
            <a:r>
              <a:rPr lang="uk-UA" sz="2200" dirty="0" err="1" smtClean="0"/>
              <a:t>bees</a:t>
            </a:r>
            <a:r>
              <a:rPr lang="uk-UA" sz="2200" dirty="0" smtClean="0"/>
              <a:t> </a:t>
            </a:r>
            <a:r>
              <a:rPr lang="uk-UA" sz="2200" dirty="0" err="1" smtClean="0"/>
              <a:t>without</a:t>
            </a:r>
            <a:r>
              <a:rPr lang="uk-UA" sz="2200" dirty="0" smtClean="0"/>
              <a:t> </a:t>
            </a:r>
            <a:r>
              <a:rPr lang="uk-UA" sz="2200" dirty="0" err="1" smtClean="0"/>
              <a:t>honey</a:t>
            </a:r>
            <a:endParaRPr lang="ru-RU" sz="2200" dirty="0" smtClean="0"/>
          </a:p>
          <a:p>
            <a:r>
              <a:rPr lang="en-US" sz="2200" dirty="0" smtClean="0"/>
              <a:t>L</a:t>
            </a:r>
            <a:r>
              <a:rPr lang="uk-UA" sz="2200" dirty="0" err="1" smtClean="0"/>
              <a:t>ife</a:t>
            </a:r>
            <a:r>
              <a:rPr lang="uk-UA" sz="2200" dirty="0" smtClean="0"/>
              <a:t> </a:t>
            </a:r>
            <a:r>
              <a:rPr lang="uk-UA" sz="2200" dirty="0" err="1" smtClean="0"/>
              <a:t>would</a:t>
            </a:r>
            <a:r>
              <a:rPr lang="uk-UA" sz="2200" dirty="0" smtClean="0"/>
              <a:t> </a:t>
            </a:r>
            <a:r>
              <a:rPr lang="uk-UA" sz="2200" dirty="0" err="1" smtClean="0"/>
              <a:t>be</a:t>
            </a:r>
            <a:r>
              <a:rPr lang="uk-UA" sz="2200" dirty="0" smtClean="0"/>
              <a:t> </a:t>
            </a:r>
            <a:r>
              <a:rPr lang="uk-UA" sz="2200" dirty="0" err="1" smtClean="0"/>
              <a:t>dead</a:t>
            </a:r>
            <a:r>
              <a:rPr lang="uk-UA" sz="2200" dirty="0" smtClean="0"/>
              <a:t> </a:t>
            </a:r>
            <a:r>
              <a:rPr lang="uk-UA" sz="2200" dirty="0" err="1" smtClean="0"/>
              <a:t>without</a:t>
            </a:r>
            <a:r>
              <a:rPr lang="uk-UA" sz="2200" dirty="0" smtClean="0"/>
              <a:t> </a:t>
            </a:r>
            <a:r>
              <a:rPr lang="uk-UA" sz="2200" dirty="0" err="1" smtClean="0"/>
              <a:t>music</a:t>
            </a:r>
            <a:endParaRPr lang="ru-RU" sz="2200" dirty="0" smtClean="0"/>
          </a:p>
          <a:p>
            <a:r>
              <a:rPr lang="en-US" sz="2200" dirty="0" smtClean="0"/>
              <a:t>I</a:t>
            </a:r>
            <a:r>
              <a:rPr lang="uk-UA" sz="2200" dirty="0" smtClean="0"/>
              <a:t> </a:t>
            </a:r>
            <a:r>
              <a:rPr lang="uk-UA" sz="2200" dirty="0" err="1" smtClean="0"/>
              <a:t>love</a:t>
            </a:r>
            <a:r>
              <a:rPr lang="uk-UA" sz="2200" dirty="0" smtClean="0"/>
              <a:t> </a:t>
            </a:r>
            <a:r>
              <a:rPr lang="uk-UA" sz="2200" dirty="0" err="1" smtClean="0"/>
              <a:t>music</a:t>
            </a:r>
            <a:r>
              <a:rPr lang="uk-UA" sz="2200" dirty="0" smtClean="0"/>
              <a:t> </a:t>
            </a:r>
            <a:r>
              <a:rPr lang="uk-UA" sz="2200" dirty="0" err="1" smtClean="0"/>
              <a:t>for</a:t>
            </a:r>
            <a:r>
              <a:rPr lang="uk-UA" sz="2200" dirty="0" smtClean="0"/>
              <a:t> </a:t>
            </a:r>
            <a:r>
              <a:rPr lang="uk-UA" sz="2200" dirty="0" err="1" smtClean="0"/>
              <a:t>more</a:t>
            </a:r>
            <a:r>
              <a:rPr lang="uk-UA" sz="2200" dirty="0" smtClean="0"/>
              <a:t> </a:t>
            </a:r>
            <a:r>
              <a:rPr lang="uk-UA" sz="2200" dirty="0" err="1" smtClean="0"/>
              <a:t>than</a:t>
            </a:r>
            <a:r>
              <a:rPr lang="uk-UA" sz="2200" dirty="0" smtClean="0"/>
              <a:t> </a:t>
            </a:r>
            <a:r>
              <a:rPr lang="uk-UA" sz="2200" dirty="0" err="1" smtClean="0"/>
              <a:t>just</a:t>
            </a:r>
            <a:r>
              <a:rPr lang="uk-UA" sz="2200" dirty="0" smtClean="0"/>
              <a:t> </a:t>
            </a:r>
            <a:r>
              <a:rPr lang="uk-UA" sz="2200" dirty="0" err="1" smtClean="0"/>
              <a:t>its</a:t>
            </a:r>
            <a:r>
              <a:rPr lang="uk-UA" sz="2200" dirty="0" smtClean="0"/>
              <a:t> </a:t>
            </a:r>
            <a:r>
              <a:rPr lang="uk-UA" sz="2200" dirty="0" err="1" smtClean="0"/>
              <a:t>tune</a:t>
            </a:r>
            <a:endParaRPr lang="ru-RU" sz="2200" dirty="0" smtClean="0"/>
          </a:p>
          <a:p>
            <a:r>
              <a:rPr lang="en-US" sz="2200" dirty="0" smtClean="0"/>
              <a:t>L</a:t>
            </a:r>
            <a:r>
              <a:rPr lang="uk-UA" sz="2200" dirty="0" err="1" smtClean="0"/>
              <a:t>ife</a:t>
            </a:r>
            <a:r>
              <a:rPr lang="uk-UA" sz="2200" dirty="0" smtClean="0"/>
              <a:t> </a:t>
            </a:r>
            <a:r>
              <a:rPr lang="uk-UA" sz="2200" dirty="0" err="1" smtClean="0"/>
              <a:t>without</a:t>
            </a:r>
            <a:r>
              <a:rPr lang="uk-UA" sz="2200" dirty="0" smtClean="0"/>
              <a:t> </a:t>
            </a:r>
            <a:r>
              <a:rPr lang="uk-UA" sz="2200" dirty="0" err="1" smtClean="0"/>
              <a:t>music</a:t>
            </a:r>
            <a:r>
              <a:rPr lang="uk-UA" sz="2200" dirty="0" smtClean="0"/>
              <a:t> </a:t>
            </a:r>
            <a:r>
              <a:rPr lang="uk-UA" sz="2200" dirty="0" err="1" smtClean="0"/>
              <a:t>is</a:t>
            </a:r>
            <a:r>
              <a:rPr lang="uk-UA" sz="2200" dirty="0" smtClean="0"/>
              <a:t> </a:t>
            </a:r>
            <a:r>
              <a:rPr lang="uk-UA" sz="2200" dirty="0" err="1" smtClean="0"/>
              <a:t>like</a:t>
            </a:r>
            <a:r>
              <a:rPr lang="uk-UA" sz="2200" dirty="0" smtClean="0"/>
              <a:t> </a:t>
            </a:r>
            <a:r>
              <a:rPr lang="uk-UA" sz="2200" dirty="0" err="1" smtClean="0"/>
              <a:t>bees</a:t>
            </a:r>
            <a:r>
              <a:rPr lang="uk-UA" sz="2200" dirty="0" smtClean="0"/>
              <a:t> </a:t>
            </a:r>
            <a:r>
              <a:rPr lang="uk-UA" sz="2200" dirty="0" err="1" smtClean="0"/>
              <a:t>without</a:t>
            </a:r>
            <a:r>
              <a:rPr lang="uk-UA" sz="2200" dirty="0" smtClean="0"/>
              <a:t> </a:t>
            </a:r>
            <a:r>
              <a:rPr lang="uk-UA" sz="2200" dirty="0" err="1" smtClean="0"/>
              <a:t>flowers</a:t>
            </a:r>
            <a:endParaRPr lang="ru-RU" sz="2200" dirty="0" smtClean="0"/>
          </a:p>
          <a:p>
            <a:r>
              <a:rPr lang="en-US" sz="2200" dirty="0" smtClean="0"/>
              <a:t>L</a:t>
            </a:r>
            <a:r>
              <a:rPr lang="uk-UA" sz="2200" dirty="0" err="1" smtClean="0"/>
              <a:t>ife</a:t>
            </a:r>
            <a:r>
              <a:rPr lang="uk-UA" sz="2200" dirty="0" smtClean="0"/>
              <a:t> </a:t>
            </a:r>
            <a:r>
              <a:rPr lang="uk-UA" sz="2200" dirty="0" err="1" smtClean="0"/>
              <a:t>without</a:t>
            </a:r>
            <a:r>
              <a:rPr lang="uk-UA" sz="2200" dirty="0" smtClean="0"/>
              <a:t> </a:t>
            </a:r>
            <a:r>
              <a:rPr lang="uk-UA" sz="2200" dirty="0" err="1" smtClean="0"/>
              <a:t>music</a:t>
            </a:r>
            <a:r>
              <a:rPr lang="uk-UA" sz="2200" dirty="0" smtClean="0"/>
              <a:t> </a:t>
            </a:r>
            <a:r>
              <a:rPr lang="uk-UA" sz="2200" dirty="0" err="1" smtClean="0"/>
              <a:t>is</a:t>
            </a:r>
            <a:r>
              <a:rPr lang="uk-UA" sz="2200" dirty="0" smtClean="0"/>
              <a:t> a </a:t>
            </a:r>
            <a:r>
              <a:rPr lang="uk-UA" sz="2200" dirty="0" err="1" smtClean="0"/>
              <a:t>sad</a:t>
            </a:r>
            <a:r>
              <a:rPr lang="uk-UA" sz="2200" dirty="0" smtClean="0"/>
              <a:t> </a:t>
            </a:r>
            <a:r>
              <a:rPr lang="uk-UA" sz="2200" dirty="0" err="1" smtClean="0"/>
              <a:t>place</a:t>
            </a:r>
            <a:endParaRPr lang="ru-RU" sz="2200" dirty="0" smtClean="0"/>
          </a:p>
          <a:p>
            <a:r>
              <a:rPr lang="en-US" sz="2200" dirty="0" smtClean="0"/>
              <a:t>A</a:t>
            </a:r>
            <a:r>
              <a:rPr lang="uk-UA" sz="2200" dirty="0" err="1" smtClean="0"/>
              <a:t>nother</a:t>
            </a:r>
            <a:r>
              <a:rPr lang="uk-UA" sz="2200" dirty="0" smtClean="0"/>
              <a:t> </a:t>
            </a:r>
            <a:r>
              <a:rPr lang="uk-UA" sz="2200" dirty="0" err="1" smtClean="0"/>
              <a:t>way</a:t>
            </a:r>
            <a:r>
              <a:rPr lang="uk-UA" sz="2200" dirty="0" smtClean="0"/>
              <a:t> </a:t>
            </a:r>
            <a:r>
              <a:rPr lang="uk-UA" sz="2200" dirty="0" err="1" smtClean="0"/>
              <a:t>to</a:t>
            </a:r>
            <a:r>
              <a:rPr lang="uk-UA" sz="2200" dirty="0" smtClean="0"/>
              <a:t> </a:t>
            </a:r>
            <a:r>
              <a:rPr lang="uk-UA" sz="2200" dirty="0" err="1" smtClean="0"/>
              <a:t>say</a:t>
            </a:r>
            <a:r>
              <a:rPr lang="uk-UA" sz="2200" dirty="0" smtClean="0"/>
              <a:t> </a:t>
            </a:r>
            <a:r>
              <a:rPr lang="uk-UA" sz="2200" dirty="0" err="1" smtClean="0"/>
              <a:t>this</a:t>
            </a:r>
            <a:r>
              <a:rPr lang="uk-UA" sz="2200" dirty="0" smtClean="0"/>
              <a:t> </a:t>
            </a:r>
            <a:r>
              <a:rPr lang="uk-UA" sz="2200" dirty="0" err="1" smtClean="0"/>
              <a:t>is</a:t>
            </a:r>
            <a:r>
              <a:rPr lang="uk-UA" sz="2200" dirty="0" smtClean="0"/>
              <a:t> </a:t>
            </a:r>
            <a:r>
              <a:rPr lang="uk-UA" sz="2200" dirty="0" err="1" smtClean="0"/>
              <a:t>that</a:t>
            </a:r>
            <a:endParaRPr lang="ru-RU" sz="2200" dirty="0" smtClean="0"/>
          </a:p>
          <a:p>
            <a:r>
              <a:rPr lang="en-US" sz="2200" dirty="0" smtClean="0"/>
              <a:t>M</a:t>
            </a:r>
            <a:r>
              <a:rPr lang="uk-UA" sz="2200" dirty="0" err="1" smtClean="0"/>
              <a:t>usic</a:t>
            </a:r>
            <a:r>
              <a:rPr lang="uk-UA" sz="2200" dirty="0" smtClean="0"/>
              <a:t> </a:t>
            </a:r>
            <a:r>
              <a:rPr lang="uk-UA" sz="2200" dirty="0" err="1" smtClean="0"/>
              <a:t>brings</a:t>
            </a:r>
            <a:r>
              <a:rPr lang="uk-UA" sz="2200" dirty="0" smtClean="0"/>
              <a:t> </a:t>
            </a:r>
            <a:r>
              <a:rPr lang="uk-UA" sz="2200" dirty="0" err="1" smtClean="0"/>
              <a:t>joy</a:t>
            </a:r>
            <a:r>
              <a:rPr lang="uk-UA" sz="2200" dirty="0" smtClean="0"/>
              <a:t> </a:t>
            </a:r>
            <a:r>
              <a:rPr lang="uk-UA" sz="2200" dirty="0" err="1" smtClean="0"/>
              <a:t>to</a:t>
            </a:r>
            <a:r>
              <a:rPr lang="uk-UA" sz="2200" dirty="0" smtClean="0"/>
              <a:t> </a:t>
            </a:r>
            <a:r>
              <a:rPr lang="uk-UA" sz="2200" dirty="0" err="1" smtClean="0"/>
              <a:t>life</a:t>
            </a:r>
            <a:r>
              <a:rPr lang="uk-UA" sz="2200" dirty="0" smtClean="0"/>
              <a:t> </a:t>
            </a:r>
            <a:endParaRPr lang="ru-RU" sz="2200" dirty="0" smtClean="0"/>
          </a:p>
          <a:p>
            <a:pPr algn="ctr">
              <a:buNone/>
            </a:pPr>
            <a:r>
              <a:rPr lang="en-US" sz="2000" dirty="0" smtClean="0"/>
              <a:t>J</a:t>
            </a:r>
            <a:r>
              <a:rPr lang="uk-UA" sz="2000" dirty="0" err="1" smtClean="0"/>
              <a:t>essica</a:t>
            </a:r>
            <a:r>
              <a:rPr lang="uk-UA" sz="2000" dirty="0" smtClean="0"/>
              <a:t> </a:t>
            </a:r>
            <a:r>
              <a:rPr lang="en-US" sz="2000" dirty="0" smtClean="0"/>
              <a:t>C</a:t>
            </a:r>
            <a:r>
              <a:rPr lang="uk-UA" sz="2000" dirty="0" err="1" smtClean="0"/>
              <a:t>oker</a:t>
            </a:r>
            <a:endParaRPr lang="ru-RU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_AlgeriusBroken" pitchFamily="2" charset="0"/>
              </a:rPr>
              <a:t>Match the English words to their Russian equivalents</a:t>
            </a:r>
            <a:endParaRPr lang="ru-RU" sz="3600" dirty="0">
              <a:latin typeface="a_AlgeriusBroken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857364"/>
            <a:ext cx="8472518" cy="426879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1. </a:t>
            </a:r>
            <a:r>
              <a:rPr lang="en-US" dirty="0" smtClean="0"/>
              <a:t>tune</a:t>
            </a:r>
            <a:r>
              <a:rPr lang="ru-RU" dirty="0" smtClean="0"/>
              <a:t>                                                                                      </a:t>
            </a:r>
            <a:r>
              <a:rPr lang="en-US" dirty="0" smtClean="0"/>
              <a:t>a</a:t>
            </a:r>
            <a:r>
              <a:rPr lang="ru-RU" dirty="0" smtClean="0"/>
              <a:t>. духовой оркестр</a:t>
            </a:r>
          </a:p>
          <a:p>
            <a:r>
              <a:rPr lang="ru-RU" dirty="0" smtClean="0"/>
              <a:t>2. </a:t>
            </a:r>
            <a:r>
              <a:rPr lang="en-US" dirty="0" smtClean="0"/>
              <a:t>folk song</a:t>
            </a:r>
            <a:r>
              <a:rPr lang="ru-RU" dirty="0" smtClean="0"/>
              <a:t>                                                                              в. захватывающая мелодия</a:t>
            </a:r>
          </a:p>
          <a:p>
            <a:r>
              <a:rPr lang="ru-RU" dirty="0" smtClean="0"/>
              <a:t>3. </a:t>
            </a:r>
            <a:r>
              <a:rPr lang="en-US" dirty="0" smtClean="0"/>
              <a:t>reggae music</a:t>
            </a:r>
            <a:r>
              <a:rPr lang="ru-RU" dirty="0" smtClean="0"/>
              <a:t>                                                                       с. стихи к песне</a:t>
            </a:r>
          </a:p>
          <a:p>
            <a:r>
              <a:rPr lang="ru-RU" dirty="0" smtClean="0"/>
              <a:t>4. </a:t>
            </a:r>
            <a:r>
              <a:rPr lang="en-US" dirty="0" smtClean="0"/>
              <a:t>guitar</a:t>
            </a:r>
            <a:r>
              <a:rPr lang="ru-RU" dirty="0" smtClean="0"/>
              <a:t>                                             </a:t>
            </a:r>
            <a:r>
              <a:rPr lang="en-US" dirty="0" smtClean="0"/>
              <a:t> </a:t>
            </a:r>
            <a:r>
              <a:rPr lang="uk-UA" dirty="0" smtClean="0"/>
              <a:t>                                     </a:t>
            </a:r>
            <a:r>
              <a:rPr lang="ru-RU" dirty="0" smtClean="0"/>
              <a:t> </a:t>
            </a:r>
            <a:r>
              <a:rPr lang="en-US" dirty="0" smtClean="0"/>
              <a:t>d</a:t>
            </a:r>
            <a:r>
              <a:rPr lang="ru-RU" dirty="0" smtClean="0"/>
              <a:t>. мелодия</a:t>
            </a:r>
          </a:p>
          <a:p>
            <a:r>
              <a:rPr lang="ru-RU" dirty="0" smtClean="0"/>
              <a:t>5. </a:t>
            </a:r>
            <a:r>
              <a:rPr lang="en-US" dirty="0" smtClean="0"/>
              <a:t>brass band</a:t>
            </a:r>
            <a:r>
              <a:rPr lang="ru-RU" dirty="0" smtClean="0"/>
              <a:t>                                                                           </a:t>
            </a:r>
            <a:r>
              <a:rPr lang="en-US" dirty="0" smtClean="0"/>
              <a:t>e</a:t>
            </a:r>
            <a:r>
              <a:rPr lang="ru-RU" dirty="0" smtClean="0"/>
              <a:t>. скрипка</a:t>
            </a:r>
          </a:p>
          <a:p>
            <a:r>
              <a:rPr lang="ru-RU" dirty="0" smtClean="0"/>
              <a:t>6. </a:t>
            </a:r>
            <a:r>
              <a:rPr lang="en-US" dirty="0" smtClean="0"/>
              <a:t>percussion</a:t>
            </a:r>
            <a:r>
              <a:rPr lang="ru-RU" dirty="0" smtClean="0"/>
              <a:t>                                                                           </a:t>
            </a:r>
            <a:r>
              <a:rPr lang="en-US" dirty="0" smtClean="0"/>
              <a:t>f</a:t>
            </a:r>
            <a:r>
              <a:rPr lang="ru-RU" dirty="0" smtClean="0"/>
              <a:t>. народная песня</a:t>
            </a:r>
          </a:p>
          <a:p>
            <a:r>
              <a:rPr lang="ru-RU" dirty="0" smtClean="0"/>
              <a:t>7. </a:t>
            </a:r>
            <a:r>
              <a:rPr lang="en-US" dirty="0" smtClean="0"/>
              <a:t>jazz band</a:t>
            </a:r>
            <a:r>
              <a:rPr lang="ru-RU" dirty="0" smtClean="0"/>
              <a:t>                                                                            </a:t>
            </a:r>
            <a:r>
              <a:rPr lang="en-US" dirty="0" smtClean="0"/>
              <a:t> h</a:t>
            </a:r>
            <a:r>
              <a:rPr lang="ru-RU" dirty="0" smtClean="0"/>
              <a:t>.джазовый оркестр</a:t>
            </a:r>
          </a:p>
          <a:p>
            <a:r>
              <a:rPr lang="ru-RU" dirty="0" smtClean="0"/>
              <a:t>9. </a:t>
            </a:r>
            <a:r>
              <a:rPr lang="en-US" dirty="0" smtClean="0"/>
              <a:t>violin</a:t>
            </a:r>
            <a:r>
              <a:rPr lang="ru-RU" dirty="0" smtClean="0"/>
              <a:t>                                            </a:t>
            </a:r>
            <a:r>
              <a:rPr lang="en-US" dirty="0" smtClean="0"/>
              <a:t>   </a:t>
            </a:r>
            <a:r>
              <a:rPr lang="uk-UA" dirty="0" smtClean="0"/>
              <a:t>                                    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ru-RU" dirty="0" smtClean="0"/>
              <a:t>.  духовые инструменты</a:t>
            </a:r>
          </a:p>
          <a:p>
            <a:r>
              <a:rPr lang="en-US" dirty="0" smtClean="0"/>
              <a:t>10. string instruments                      </a:t>
            </a:r>
            <a:r>
              <a:rPr lang="uk-UA" dirty="0" smtClean="0"/>
              <a:t>                                    </a:t>
            </a:r>
            <a:r>
              <a:rPr lang="en-US" dirty="0" smtClean="0"/>
              <a:t> j. </a:t>
            </a:r>
            <a:r>
              <a:rPr lang="ru-RU" dirty="0" smtClean="0"/>
              <a:t>музыка регги</a:t>
            </a:r>
          </a:p>
          <a:p>
            <a:r>
              <a:rPr lang="en-US" dirty="0" smtClean="0"/>
              <a:t>11. beat                                                </a:t>
            </a:r>
            <a:r>
              <a:rPr lang="uk-UA" dirty="0" smtClean="0"/>
              <a:t>                                    </a:t>
            </a:r>
            <a:r>
              <a:rPr lang="en-US" dirty="0" smtClean="0"/>
              <a:t>k. </a:t>
            </a:r>
            <a:r>
              <a:rPr lang="ru-RU" dirty="0" smtClean="0"/>
              <a:t>гитара</a:t>
            </a:r>
          </a:p>
          <a:p>
            <a:r>
              <a:rPr lang="ru-RU" dirty="0" smtClean="0"/>
              <a:t>12. </a:t>
            </a:r>
            <a:r>
              <a:rPr lang="en-US" dirty="0" smtClean="0"/>
              <a:t>lover of music</a:t>
            </a:r>
            <a:r>
              <a:rPr lang="ru-RU" dirty="0" smtClean="0"/>
              <a:t>                             </a:t>
            </a:r>
            <a:r>
              <a:rPr lang="en-US" dirty="0" smtClean="0"/>
              <a:t> </a:t>
            </a:r>
            <a:r>
              <a:rPr lang="uk-UA" dirty="0" smtClean="0"/>
              <a:t>                                     </a:t>
            </a:r>
            <a:r>
              <a:rPr lang="en-US" dirty="0" smtClean="0"/>
              <a:t>l</a:t>
            </a:r>
            <a:r>
              <a:rPr lang="ru-RU" dirty="0" smtClean="0"/>
              <a:t>. ударные инструменты</a:t>
            </a:r>
          </a:p>
          <a:p>
            <a:r>
              <a:rPr lang="ru-RU" dirty="0" smtClean="0"/>
              <a:t>13. </a:t>
            </a:r>
            <a:r>
              <a:rPr lang="en-US" dirty="0" smtClean="0"/>
              <a:t>wind instruments</a:t>
            </a:r>
            <a:r>
              <a:rPr lang="ru-RU" dirty="0" smtClean="0"/>
              <a:t>                                                             </a:t>
            </a:r>
            <a:r>
              <a:rPr lang="en-US" dirty="0" smtClean="0"/>
              <a:t>m</a:t>
            </a:r>
            <a:r>
              <a:rPr lang="ru-RU" dirty="0" smtClean="0"/>
              <a:t>. струнные инструменты</a:t>
            </a:r>
          </a:p>
          <a:p>
            <a:r>
              <a:rPr lang="ru-RU" dirty="0" smtClean="0"/>
              <a:t>14. </a:t>
            </a:r>
            <a:r>
              <a:rPr lang="en-US" dirty="0" smtClean="0"/>
              <a:t>catchy melody </a:t>
            </a:r>
            <a:r>
              <a:rPr lang="ru-RU" dirty="0" smtClean="0"/>
              <a:t>                                                                 </a:t>
            </a:r>
            <a:r>
              <a:rPr lang="en-US" dirty="0" smtClean="0"/>
              <a:t>n</a:t>
            </a:r>
            <a:r>
              <a:rPr lang="ru-RU" dirty="0" smtClean="0"/>
              <a:t>. ритм</a:t>
            </a:r>
          </a:p>
          <a:p>
            <a:r>
              <a:rPr lang="en-US" dirty="0" smtClean="0"/>
              <a:t>15. lyrics                                              </a:t>
            </a:r>
            <a:r>
              <a:rPr lang="uk-UA" dirty="0" smtClean="0"/>
              <a:t>                                    </a:t>
            </a:r>
            <a:r>
              <a:rPr lang="en-US" dirty="0" smtClean="0"/>
              <a:t>o. </a:t>
            </a:r>
            <a:r>
              <a:rPr lang="ru-RU" dirty="0" smtClean="0"/>
              <a:t>аранжировка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133" y="2143116"/>
            <a:ext cx="259649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_AlgeriusBroken" pitchFamily="2" charset="0"/>
              </a:rPr>
              <a:t>Passive Voice or Active Voice?</a:t>
            </a:r>
            <a:endParaRPr lang="ru-RU" dirty="0">
              <a:latin typeface="a_AlgeriusBroken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sz="3400" dirty="0" smtClean="0"/>
              <a:t>A sonata (to play) often by a big orchestra in a concert hall. </a:t>
            </a:r>
            <a:endParaRPr lang="ru-RU" sz="3400" dirty="0" smtClean="0"/>
          </a:p>
          <a:p>
            <a:pPr lvl="0"/>
            <a:r>
              <a:rPr lang="en-US" sz="3400" dirty="0" smtClean="0"/>
              <a:t>Rock (to perform) by young people with guitars in a group.</a:t>
            </a:r>
            <a:endParaRPr lang="ru-RU" sz="3400" dirty="0" smtClean="0"/>
          </a:p>
          <a:p>
            <a:pPr lvl="0"/>
            <a:r>
              <a:rPr lang="en-US" sz="3400" dirty="0" smtClean="0"/>
              <a:t>Punk rock usually (to play) by young people with brightly </a:t>
            </a:r>
            <a:r>
              <a:rPr lang="en-US" sz="3400" dirty="0" err="1" smtClean="0"/>
              <a:t>coloured</a:t>
            </a:r>
            <a:r>
              <a:rPr lang="en-US" sz="3400" dirty="0" smtClean="0"/>
              <a:t> hair.</a:t>
            </a:r>
            <a:endParaRPr lang="ru-RU" sz="3400" dirty="0" smtClean="0"/>
          </a:p>
          <a:p>
            <a:pPr lvl="0"/>
            <a:r>
              <a:rPr lang="en-US" sz="3400" dirty="0" smtClean="0"/>
              <a:t>Blues (to come) originally from black American musicians.</a:t>
            </a:r>
            <a:endParaRPr lang="ru-RU" sz="3400" dirty="0" smtClean="0"/>
          </a:p>
          <a:p>
            <a:pPr lvl="0"/>
            <a:r>
              <a:rPr lang="en-US" sz="3400" dirty="0" smtClean="0"/>
              <a:t>Pop music usually (to offer) simple tunes which is popular for a short time.</a:t>
            </a:r>
            <a:endParaRPr lang="ru-RU" sz="3400" dirty="0" smtClean="0"/>
          </a:p>
          <a:p>
            <a:pPr lvl="0"/>
            <a:r>
              <a:rPr lang="en-US" sz="3400" dirty="0" smtClean="0"/>
              <a:t>Folk music (to come) from specific region and is usually popular for a long time.</a:t>
            </a:r>
            <a:endParaRPr lang="ru-RU" sz="3400" dirty="0" smtClean="0"/>
          </a:p>
          <a:p>
            <a:pPr lvl="0"/>
            <a:r>
              <a:rPr lang="en-US" sz="3400" dirty="0" smtClean="0"/>
              <a:t>Reggae (to have) a strong regular rhythm. It`s originally from Jamaica.</a:t>
            </a:r>
            <a:endParaRPr lang="ru-RU" sz="3400" dirty="0" smtClean="0"/>
          </a:p>
          <a:p>
            <a:pPr lvl="0"/>
            <a:r>
              <a:rPr lang="en-US" sz="3400" dirty="0" smtClean="0"/>
              <a:t>House dance music (to listen) in discos.</a:t>
            </a:r>
            <a:endParaRPr lang="ru-RU" sz="3400" dirty="0" smtClean="0"/>
          </a:p>
          <a:p>
            <a:pPr lvl="0"/>
            <a:r>
              <a:rPr lang="en-US" sz="3400" dirty="0" smtClean="0"/>
              <a:t>Jazz (to play) freely, not following written music.</a:t>
            </a:r>
            <a:endParaRPr lang="ru-RU" sz="3400" dirty="0" smtClean="0"/>
          </a:p>
          <a:p>
            <a:pPr lvl="0"/>
            <a:r>
              <a:rPr lang="en-US" sz="3400" dirty="0" smtClean="0"/>
              <a:t>My brother (to play) the piano every evening.</a:t>
            </a:r>
            <a:endParaRPr lang="ru-RU" sz="3400" dirty="0" smtClean="0"/>
          </a:p>
          <a:p>
            <a:endParaRPr lang="uk-UA" dirty="0" smtClean="0"/>
          </a:p>
          <a:p>
            <a:r>
              <a:rPr lang="uk-UA" dirty="0" smtClean="0"/>
              <a:t>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500570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000504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defense </a:t>
            </a:r>
            <a:r>
              <a:rPr lang="en-US" dirty="0" smtClean="0"/>
              <a:t>of home presentation </a:t>
            </a: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303629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00504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428736"/>
            <a:ext cx="303309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57158" y="2071678"/>
          <a:ext cx="4038600" cy="385765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46200"/>
                <a:gridCol w="1346200"/>
                <a:gridCol w="1346200"/>
              </a:tblGrid>
              <a:tr h="1285884">
                <a:tc>
                  <a:txBody>
                    <a:bodyPr/>
                    <a:lstStyle/>
                    <a:p>
                      <a:pPr algn="ctr"/>
                      <a:endParaRPr lang="uk-UA" sz="2400" dirty="0" smtClean="0"/>
                    </a:p>
                    <a:p>
                      <a:pPr algn="ctr"/>
                      <a:r>
                        <a:rPr lang="uk-UA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 smtClean="0"/>
                    </a:p>
                    <a:p>
                      <a:pPr algn="ctr"/>
                      <a:r>
                        <a:rPr lang="uk-UA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 smtClean="0"/>
                    </a:p>
                    <a:p>
                      <a:pPr algn="ctr"/>
                      <a:r>
                        <a:rPr lang="uk-UA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endParaRPr lang="uk-UA" sz="2400" dirty="0" smtClean="0"/>
                    </a:p>
                    <a:p>
                      <a:pPr algn="ctr"/>
                      <a:r>
                        <a:rPr lang="uk-UA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 smtClean="0"/>
                    </a:p>
                    <a:p>
                      <a:pPr algn="ctr"/>
                      <a:r>
                        <a:rPr lang="uk-UA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 smtClean="0"/>
                    </a:p>
                    <a:p>
                      <a:pPr algn="ctr"/>
                      <a:r>
                        <a:rPr lang="uk-UA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endParaRPr lang="uk-UA" sz="2400" dirty="0" smtClean="0"/>
                    </a:p>
                    <a:p>
                      <a:pPr algn="ctr"/>
                      <a:r>
                        <a:rPr lang="uk-UA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 smtClean="0"/>
                    </a:p>
                    <a:p>
                      <a:pPr algn="ctr"/>
                      <a:r>
                        <a:rPr lang="uk-UA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 smtClean="0"/>
                    </a:p>
                    <a:p>
                      <a:pPr algn="ctr"/>
                      <a:r>
                        <a:rPr lang="uk-UA" sz="2400" dirty="0" smtClean="0"/>
                        <a:t>9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428604"/>
            <a:ext cx="85010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AlgeriusBroken" pitchFamily="2" charset="0"/>
              </a:rPr>
              <a:t>Are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_AlgeriusBroken" pitchFamily="2" charset="0"/>
              </a:rPr>
              <a:t> you a lover of music?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AlgeriusBroken" pitchFamily="2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33074" b="6925"/>
          <a:stretch>
            <a:fillRect/>
          </a:stretch>
        </p:blipFill>
        <p:spPr bwMode="auto">
          <a:xfrm>
            <a:off x="4714877" y="2000240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_AlgeriusBroken" pitchFamily="2" charset="0"/>
              </a:rPr>
              <a:t>Yellow submarine</a:t>
            </a:r>
            <a:endParaRPr lang="ru-RU" dirty="0">
              <a:latin typeface="a_AlgeriusBroken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4138642" cy="50006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300" dirty="0" smtClean="0"/>
              <a:t>Revise some words:</a:t>
            </a:r>
          </a:p>
          <a:p>
            <a:pPr>
              <a:buNone/>
            </a:pPr>
            <a:r>
              <a:rPr lang="en-US" dirty="0" smtClean="0"/>
              <a:t>1</a:t>
            </a:r>
            <a:r>
              <a:rPr lang="en-US" sz="2400" dirty="0" smtClean="0"/>
              <a:t>. Submarine is a ship, especially a military one, that can stay under water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2. Beneath is to be in or to a lower position than </a:t>
            </a:r>
            <a:r>
              <a:rPr lang="en-US" sz="2400" dirty="0" err="1" smtClean="0"/>
              <a:t>smth</a:t>
            </a:r>
            <a:r>
              <a:rPr lang="en-US" sz="2400" dirty="0" smtClean="0"/>
              <a:t> or directly under </a:t>
            </a:r>
            <a:r>
              <a:rPr lang="en-US" sz="2400" dirty="0" err="1" smtClean="0"/>
              <a:t>smth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3. Aboard is to go  on or onto a ship, plane or train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4. Band is a group of musicians  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5. To sail is to travel on or across an area of water in a boat or a ship</a:t>
            </a:r>
            <a:endParaRPr lang="ru-RU" sz="2400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33582"/>
          <a:stretch>
            <a:fillRect/>
          </a:stretch>
        </p:blipFill>
        <p:spPr bwMode="auto">
          <a:xfrm>
            <a:off x="4286248" y="1500174"/>
            <a:ext cx="47149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Let`s complete the song </a:t>
            </a:r>
            <a:r>
              <a:rPr lang="en-US" sz="3100" dirty="0" smtClean="0"/>
              <a:t>and </a:t>
            </a:r>
            <a:r>
              <a:rPr lang="en-US" sz="3100" dirty="0" smtClean="0"/>
              <a:t>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>
                <a:latin typeface="a_AlgeriusBroken" pitchFamily="2" charset="0"/>
              </a:rPr>
              <a:t>Yellow submarine”</a:t>
            </a:r>
            <a:endParaRPr lang="ru-RU" dirty="0">
              <a:latin typeface="a_AlgeriusBroken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495800" cy="4929222"/>
          </a:xfrm>
        </p:spPr>
        <p:txBody>
          <a:bodyPr>
            <a:noAutofit/>
          </a:bodyPr>
          <a:lstStyle/>
          <a:p>
            <a:r>
              <a:rPr lang="uk-UA" sz="1900" dirty="0" err="1" smtClean="0"/>
              <a:t>In</a:t>
            </a:r>
            <a:r>
              <a:rPr lang="uk-UA" sz="1900" dirty="0" smtClean="0"/>
              <a:t> </a:t>
            </a:r>
            <a:r>
              <a:rPr lang="uk-UA" sz="1900" dirty="0" err="1" smtClean="0"/>
              <a:t>the</a:t>
            </a:r>
            <a:r>
              <a:rPr lang="uk-UA" sz="1900" dirty="0" smtClean="0"/>
              <a:t> </a:t>
            </a:r>
            <a:r>
              <a:rPr lang="uk-UA" sz="1900" dirty="0" err="1" smtClean="0"/>
              <a:t>town</a:t>
            </a:r>
            <a:r>
              <a:rPr lang="uk-UA" sz="1900" dirty="0" smtClean="0"/>
              <a:t> </a:t>
            </a:r>
            <a:r>
              <a:rPr lang="uk-UA" sz="1900" dirty="0" err="1" smtClean="0"/>
              <a:t>where</a:t>
            </a:r>
            <a:r>
              <a:rPr lang="uk-UA" sz="1900" dirty="0" smtClean="0"/>
              <a:t> I </a:t>
            </a:r>
            <a:r>
              <a:rPr lang="uk-UA" sz="1900" dirty="0" err="1" smtClean="0"/>
              <a:t>was</a:t>
            </a:r>
            <a:r>
              <a:rPr lang="uk-UA" sz="1900" dirty="0" smtClean="0"/>
              <a:t> _____(1)</a:t>
            </a:r>
            <a:endParaRPr lang="ru-RU" sz="1900" dirty="0" smtClean="0"/>
          </a:p>
          <a:p>
            <a:r>
              <a:rPr lang="uk-UA" sz="1900" dirty="0" smtClean="0"/>
              <a:t>____(2) a </a:t>
            </a:r>
            <a:r>
              <a:rPr lang="uk-UA" sz="1900" dirty="0" err="1" smtClean="0"/>
              <a:t>man</a:t>
            </a:r>
            <a:r>
              <a:rPr lang="uk-UA" sz="1900" dirty="0" smtClean="0"/>
              <a:t> </a:t>
            </a:r>
            <a:r>
              <a:rPr lang="uk-UA" sz="1900" dirty="0" err="1" smtClean="0"/>
              <a:t>who</a:t>
            </a:r>
            <a:r>
              <a:rPr lang="uk-UA" sz="1900" dirty="0" smtClean="0"/>
              <a:t> ____(3) </a:t>
            </a:r>
            <a:r>
              <a:rPr lang="uk-UA" sz="1900" dirty="0" err="1" smtClean="0"/>
              <a:t>to</a:t>
            </a:r>
            <a:r>
              <a:rPr lang="uk-UA" sz="1900" dirty="0" smtClean="0"/>
              <a:t> </a:t>
            </a:r>
            <a:r>
              <a:rPr lang="uk-UA" sz="1900" dirty="0" err="1" smtClean="0"/>
              <a:t>sea</a:t>
            </a:r>
            <a:endParaRPr lang="ru-RU" sz="1900" dirty="0" smtClean="0"/>
          </a:p>
          <a:p>
            <a:r>
              <a:rPr lang="uk-UA" sz="1900" dirty="0" err="1" smtClean="0"/>
              <a:t>And</a:t>
            </a:r>
            <a:r>
              <a:rPr lang="uk-UA" sz="1900" dirty="0" smtClean="0"/>
              <a:t> </a:t>
            </a:r>
            <a:r>
              <a:rPr lang="uk-UA" sz="1900" dirty="0" err="1" smtClean="0"/>
              <a:t>he</a:t>
            </a:r>
            <a:r>
              <a:rPr lang="uk-UA" sz="1900" dirty="0" smtClean="0"/>
              <a:t> </a:t>
            </a:r>
            <a:r>
              <a:rPr lang="uk-UA" sz="1900" dirty="0" err="1" smtClean="0"/>
              <a:t>told</a:t>
            </a:r>
            <a:r>
              <a:rPr lang="uk-UA" sz="1900" dirty="0" smtClean="0"/>
              <a:t> </a:t>
            </a:r>
            <a:r>
              <a:rPr lang="uk-UA" sz="1900" dirty="0" err="1" smtClean="0"/>
              <a:t>us</a:t>
            </a:r>
            <a:r>
              <a:rPr lang="uk-UA" sz="1900" dirty="0" smtClean="0"/>
              <a:t> </a:t>
            </a:r>
            <a:r>
              <a:rPr lang="uk-UA" sz="1900" dirty="0" err="1" smtClean="0"/>
              <a:t>of</a:t>
            </a:r>
            <a:r>
              <a:rPr lang="uk-UA" sz="1900" dirty="0" smtClean="0"/>
              <a:t> </a:t>
            </a:r>
            <a:r>
              <a:rPr lang="uk-UA" sz="1900" dirty="0" err="1" smtClean="0"/>
              <a:t>his</a:t>
            </a:r>
            <a:r>
              <a:rPr lang="uk-UA" sz="1900" dirty="0" smtClean="0"/>
              <a:t> </a:t>
            </a:r>
            <a:r>
              <a:rPr lang="uk-UA" sz="1900" dirty="0" err="1" smtClean="0"/>
              <a:t>life</a:t>
            </a:r>
            <a:endParaRPr lang="ru-RU" sz="1900" dirty="0" smtClean="0"/>
          </a:p>
          <a:p>
            <a:r>
              <a:rPr lang="uk-UA" sz="1900" dirty="0" err="1" smtClean="0"/>
              <a:t>In</a:t>
            </a:r>
            <a:r>
              <a:rPr lang="uk-UA" sz="1900" dirty="0" smtClean="0"/>
              <a:t> </a:t>
            </a:r>
            <a:r>
              <a:rPr lang="uk-UA" sz="1900" dirty="0" err="1" smtClean="0"/>
              <a:t>the</a:t>
            </a:r>
            <a:r>
              <a:rPr lang="uk-UA" sz="1900" dirty="0" smtClean="0"/>
              <a:t> </a:t>
            </a:r>
            <a:r>
              <a:rPr lang="uk-UA" sz="1900" dirty="0" err="1" smtClean="0"/>
              <a:t>land</a:t>
            </a:r>
            <a:r>
              <a:rPr lang="uk-UA" sz="1900" dirty="0" smtClean="0"/>
              <a:t> </a:t>
            </a:r>
            <a:r>
              <a:rPr lang="uk-UA" sz="1900" dirty="0" err="1" smtClean="0"/>
              <a:t>of</a:t>
            </a:r>
            <a:r>
              <a:rPr lang="uk-UA" sz="1900" dirty="0" smtClean="0"/>
              <a:t> </a:t>
            </a:r>
            <a:r>
              <a:rPr lang="uk-UA" sz="1900" dirty="0" err="1" smtClean="0"/>
              <a:t>submarines</a:t>
            </a:r>
            <a:r>
              <a:rPr lang="uk-UA" sz="1900" dirty="0" smtClean="0"/>
              <a:t>.</a:t>
            </a:r>
            <a:endParaRPr lang="ru-RU" sz="1900" dirty="0" smtClean="0"/>
          </a:p>
          <a:p>
            <a:r>
              <a:rPr lang="uk-UA" sz="1900" dirty="0" err="1" smtClean="0"/>
              <a:t>So</a:t>
            </a:r>
            <a:r>
              <a:rPr lang="uk-UA" sz="1900" dirty="0" smtClean="0"/>
              <a:t> </a:t>
            </a:r>
            <a:r>
              <a:rPr lang="uk-UA" sz="1900" dirty="0" err="1" smtClean="0"/>
              <a:t>we</a:t>
            </a:r>
            <a:r>
              <a:rPr lang="uk-UA" sz="1900" dirty="0" smtClean="0"/>
              <a:t> ________(4) </a:t>
            </a:r>
            <a:r>
              <a:rPr lang="uk-UA" sz="1900" dirty="0" err="1" smtClean="0"/>
              <a:t>on</a:t>
            </a:r>
            <a:r>
              <a:rPr lang="uk-UA" sz="1900" dirty="0" smtClean="0"/>
              <a:t> </a:t>
            </a:r>
            <a:r>
              <a:rPr lang="uk-UA" sz="1900" dirty="0" err="1" smtClean="0"/>
              <a:t>to</a:t>
            </a:r>
            <a:r>
              <a:rPr lang="uk-UA" sz="1900" dirty="0" smtClean="0"/>
              <a:t> </a:t>
            </a:r>
            <a:r>
              <a:rPr lang="uk-UA" sz="1900" dirty="0" err="1" smtClean="0"/>
              <a:t>the</a:t>
            </a:r>
            <a:r>
              <a:rPr lang="uk-UA" sz="1900" dirty="0" smtClean="0"/>
              <a:t> </a:t>
            </a:r>
            <a:r>
              <a:rPr lang="uk-UA" sz="1900" dirty="0" err="1" smtClean="0"/>
              <a:t>sun</a:t>
            </a:r>
            <a:endParaRPr lang="ru-RU" sz="1900" dirty="0" smtClean="0"/>
          </a:p>
          <a:p>
            <a:r>
              <a:rPr lang="uk-UA" sz="1900" dirty="0" err="1" smtClean="0"/>
              <a:t>Till</a:t>
            </a:r>
            <a:r>
              <a:rPr lang="uk-UA" sz="1900" dirty="0" smtClean="0"/>
              <a:t> </a:t>
            </a:r>
            <a:r>
              <a:rPr lang="uk-UA" sz="1900" dirty="0" err="1" smtClean="0"/>
              <a:t>we</a:t>
            </a:r>
            <a:r>
              <a:rPr lang="uk-UA" sz="1900" dirty="0" smtClean="0"/>
              <a:t> ________(5) </a:t>
            </a:r>
            <a:r>
              <a:rPr lang="uk-UA" sz="1900" dirty="0" err="1" smtClean="0"/>
              <a:t>the</a:t>
            </a:r>
            <a:r>
              <a:rPr lang="uk-UA" sz="1900" dirty="0" smtClean="0"/>
              <a:t> </a:t>
            </a:r>
            <a:r>
              <a:rPr lang="uk-UA" sz="1900" dirty="0" err="1" smtClean="0"/>
              <a:t>sea</a:t>
            </a:r>
            <a:r>
              <a:rPr lang="uk-UA" sz="1900" dirty="0" smtClean="0"/>
              <a:t> </a:t>
            </a:r>
            <a:r>
              <a:rPr lang="uk-UA" sz="1900" dirty="0" err="1" smtClean="0"/>
              <a:t>of</a:t>
            </a:r>
            <a:r>
              <a:rPr lang="uk-UA" sz="1900" dirty="0" smtClean="0"/>
              <a:t> </a:t>
            </a:r>
            <a:r>
              <a:rPr lang="uk-UA" sz="1900" dirty="0" err="1" smtClean="0"/>
              <a:t>green</a:t>
            </a:r>
            <a:r>
              <a:rPr lang="uk-UA" sz="1900" dirty="0" smtClean="0"/>
              <a:t>.</a:t>
            </a:r>
            <a:endParaRPr lang="ru-RU" sz="1900" dirty="0" smtClean="0"/>
          </a:p>
          <a:p>
            <a:r>
              <a:rPr lang="uk-UA" sz="1900" dirty="0" err="1" smtClean="0"/>
              <a:t>And</a:t>
            </a:r>
            <a:r>
              <a:rPr lang="uk-UA" sz="1900" dirty="0" smtClean="0"/>
              <a:t> </a:t>
            </a:r>
            <a:r>
              <a:rPr lang="uk-UA" sz="1900" dirty="0" err="1" smtClean="0"/>
              <a:t>we</a:t>
            </a:r>
            <a:r>
              <a:rPr lang="uk-UA" sz="1900" dirty="0" smtClean="0"/>
              <a:t> </a:t>
            </a:r>
            <a:r>
              <a:rPr lang="uk-UA" sz="1900" dirty="0" err="1" smtClean="0"/>
              <a:t>lived</a:t>
            </a:r>
            <a:r>
              <a:rPr lang="uk-UA" sz="1900" dirty="0" smtClean="0"/>
              <a:t> </a:t>
            </a:r>
            <a:r>
              <a:rPr lang="uk-UA" sz="1900" dirty="0" err="1" smtClean="0"/>
              <a:t>beneath</a:t>
            </a:r>
            <a:r>
              <a:rPr lang="uk-UA" sz="1900" dirty="0" smtClean="0"/>
              <a:t> </a:t>
            </a:r>
            <a:r>
              <a:rPr lang="uk-UA" sz="1900" dirty="0" err="1" smtClean="0"/>
              <a:t>the</a:t>
            </a:r>
            <a:r>
              <a:rPr lang="uk-UA" sz="1900" dirty="0" smtClean="0"/>
              <a:t> ___(6)</a:t>
            </a:r>
            <a:endParaRPr lang="ru-RU" sz="1900" dirty="0" smtClean="0"/>
          </a:p>
          <a:p>
            <a:r>
              <a:rPr lang="uk-UA" sz="1900" dirty="0" err="1" smtClean="0"/>
              <a:t>In</a:t>
            </a:r>
            <a:r>
              <a:rPr lang="uk-UA" sz="1900" dirty="0" smtClean="0"/>
              <a:t> </a:t>
            </a:r>
            <a:r>
              <a:rPr lang="uk-UA" sz="1900" dirty="0" err="1" smtClean="0"/>
              <a:t>our</a:t>
            </a:r>
            <a:r>
              <a:rPr lang="uk-UA" sz="1900" dirty="0" smtClean="0"/>
              <a:t> </a:t>
            </a:r>
            <a:r>
              <a:rPr lang="uk-UA" sz="1900" dirty="0" err="1" smtClean="0"/>
              <a:t>yellow</a:t>
            </a:r>
            <a:r>
              <a:rPr lang="uk-UA" sz="1900" dirty="0" smtClean="0"/>
              <a:t> </a:t>
            </a:r>
            <a:r>
              <a:rPr lang="uk-UA" sz="1900" dirty="0" err="1" smtClean="0"/>
              <a:t>submarine</a:t>
            </a:r>
            <a:r>
              <a:rPr lang="uk-UA" sz="1900" dirty="0" smtClean="0"/>
              <a:t>.</a:t>
            </a:r>
            <a:endParaRPr lang="ru-RU" sz="1900" dirty="0" smtClean="0"/>
          </a:p>
          <a:p>
            <a:r>
              <a:rPr lang="uk-UA" sz="1900" dirty="0" err="1" smtClean="0"/>
              <a:t>We</a:t>
            </a:r>
            <a:r>
              <a:rPr lang="uk-UA" sz="1900" dirty="0" smtClean="0"/>
              <a:t> </a:t>
            </a:r>
            <a:r>
              <a:rPr lang="uk-UA" sz="1900" dirty="0" err="1" smtClean="0"/>
              <a:t>all</a:t>
            </a:r>
            <a:r>
              <a:rPr lang="uk-UA" sz="1900" dirty="0" smtClean="0"/>
              <a:t> </a:t>
            </a:r>
            <a:r>
              <a:rPr lang="uk-UA" sz="1900" dirty="0" err="1" smtClean="0"/>
              <a:t>live</a:t>
            </a:r>
            <a:r>
              <a:rPr lang="uk-UA" sz="1900" dirty="0" smtClean="0"/>
              <a:t> </a:t>
            </a:r>
            <a:r>
              <a:rPr lang="uk-UA" sz="1900" dirty="0" err="1" smtClean="0"/>
              <a:t>in</a:t>
            </a:r>
            <a:r>
              <a:rPr lang="uk-UA" sz="1900" dirty="0" smtClean="0"/>
              <a:t> a </a:t>
            </a:r>
            <a:r>
              <a:rPr lang="uk-UA" sz="1900" dirty="0" err="1" smtClean="0"/>
              <a:t>yellow</a:t>
            </a:r>
            <a:r>
              <a:rPr lang="uk-UA" sz="1900" dirty="0" smtClean="0"/>
              <a:t> </a:t>
            </a:r>
            <a:r>
              <a:rPr lang="uk-UA" sz="1900" dirty="0" err="1" smtClean="0"/>
              <a:t>submarine</a:t>
            </a:r>
            <a:r>
              <a:rPr lang="uk-UA" sz="1900" dirty="0" smtClean="0"/>
              <a:t>,</a:t>
            </a:r>
            <a:endParaRPr lang="ru-RU" sz="1900" dirty="0" smtClean="0"/>
          </a:p>
          <a:p>
            <a:r>
              <a:rPr lang="uk-UA" sz="1900" dirty="0" err="1" smtClean="0"/>
              <a:t>Yellow</a:t>
            </a:r>
            <a:r>
              <a:rPr lang="uk-UA" sz="1900" dirty="0" smtClean="0"/>
              <a:t> </a:t>
            </a:r>
            <a:r>
              <a:rPr lang="uk-UA" sz="1900" dirty="0" err="1" smtClean="0"/>
              <a:t>submarine</a:t>
            </a:r>
            <a:r>
              <a:rPr lang="uk-UA" sz="1900" dirty="0" smtClean="0"/>
              <a:t>, </a:t>
            </a:r>
            <a:r>
              <a:rPr lang="uk-UA" sz="1900" dirty="0" err="1" smtClean="0"/>
              <a:t>yellow</a:t>
            </a:r>
            <a:r>
              <a:rPr lang="uk-UA" sz="1900" dirty="0" smtClean="0"/>
              <a:t> </a:t>
            </a:r>
            <a:r>
              <a:rPr lang="uk-UA" sz="1900" dirty="0" err="1" smtClean="0"/>
              <a:t>submarine</a:t>
            </a:r>
            <a:r>
              <a:rPr lang="uk-UA" sz="1900" dirty="0" smtClean="0"/>
              <a:t>.</a:t>
            </a:r>
            <a:endParaRPr lang="ru-RU" sz="1900" dirty="0" smtClean="0"/>
          </a:p>
          <a:p>
            <a:r>
              <a:rPr lang="uk-UA" sz="1900" dirty="0" err="1" smtClean="0"/>
              <a:t>We</a:t>
            </a:r>
            <a:r>
              <a:rPr lang="uk-UA" sz="1900" dirty="0" smtClean="0"/>
              <a:t> </a:t>
            </a:r>
            <a:r>
              <a:rPr lang="uk-UA" sz="1900" dirty="0" err="1" smtClean="0"/>
              <a:t>all</a:t>
            </a:r>
            <a:r>
              <a:rPr lang="uk-UA" sz="1900" dirty="0" smtClean="0"/>
              <a:t> </a:t>
            </a:r>
            <a:r>
              <a:rPr lang="uk-UA" sz="1900" dirty="0" err="1" smtClean="0"/>
              <a:t>live</a:t>
            </a:r>
            <a:r>
              <a:rPr lang="uk-UA" sz="1900" dirty="0" smtClean="0"/>
              <a:t> </a:t>
            </a:r>
            <a:r>
              <a:rPr lang="uk-UA" sz="1900" dirty="0" err="1" smtClean="0"/>
              <a:t>in</a:t>
            </a:r>
            <a:r>
              <a:rPr lang="uk-UA" sz="1900" dirty="0" smtClean="0"/>
              <a:t> a </a:t>
            </a:r>
            <a:r>
              <a:rPr lang="uk-UA" sz="1900" dirty="0" err="1" smtClean="0"/>
              <a:t>yellow</a:t>
            </a:r>
            <a:r>
              <a:rPr lang="uk-UA" sz="1900" dirty="0" smtClean="0"/>
              <a:t> </a:t>
            </a:r>
            <a:r>
              <a:rPr lang="uk-UA" sz="1900" dirty="0" err="1" smtClean="0"/>
              <a:t>submarine</a:t>
            </a:r>
            <a:r>
              <a:rPr lang="uk-UA" sz="1900" dirty="0" smtClean="0"/>
              <a:t>,</a:t>
            </a:r>
            <a:endParaRPr lang="ru-RU" sz="1900" dirty="0" smtClean="0"/>
          </a:p>
          <a:p>
            <a:r>
              <a:rPr lang="uk-UA" sz="1900" dirty="0" err="1" smtClean="0"/>
              <a:t>Yellow</a:t>
            </a:r>
            <a:r>
              <a:rPr lang="uk-UA" sz="1900" dirty="0" smtClean="0"/>
              <a:t> </a:t>
            </a:r>
            <a:r>
              <a:rPr lang="uk-UA" sz="1900" dirty="0" err="1" smtClean="0"/>
              <a:t>submarine</a:t>
            </a:r>
            <a:r>
              <a:rPr lang="uk-UA" sz="1900" dirty="0" smtClean="0"/>
              <a:t>, </a:t>
            </a:r>
            <a:r>
              <a:rPr lang="uk-UA" sz="1900" dirty="0" err="1" smtClean="0"/>
              <a:t>yellow</a:t>
            </a:r>
            <a:r>
              <a:rPr lang="uk-UA" sz="1900" dirty="0" smtClean="0"/>
              <a:t> </a:t>
            </a:r>
            <a:r>
              <a:rPr lang="uk-UA" sz="1900" dirty="0" err="1" smtClean="0"/>
              <a:t>submarine</a:t>
            </a:r>
            <a:r>
              <a:rPr lang="uk-UA" sz="1900" dirty="0" smtClean="0"/>
              <a:t>.</a:t>
            </a:r>
            <a:endParaRPr lang="ru-RU" sz="1900" dirty="0" smtClean="0"/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571612"/>
            <a:ext cx="4714876" cy="4357718"/>
          </a:xfrm>
        </p:spPr>
        <p:txBody>
          <a:bodyPr>
            <a:normAutofit fontScale="62500" lnSpcReduction="20000"/>
          </a:bodyPr>
          <a:lstStyle/>
          <a:p>
            <a:r>
              <a:rPr lang="uk-UA" sz="3200" dirty="0" err="1" smtClean="0"/>
              <a:t>And</a:t>
            </a:r>
            <a:r>
              <a:rPr lang="uk-UA" sz="3200" dirty="0" smtClean="0"/>
              <a:t> </a:t>
            </a:r>
            <a:r>
              <a:rPr lang="uk-UA" sz="3200" dirty="0" err="1" smtClean="0"/>
              <a:t>our</a:t>
            </a:r>
            <a:r>
              <a:rPr lang="uk-UA" sz="3200" dirty="0" smtClean="0"/>
              <a:t> </a:t>
            </a:r>
            <a:r>
              <a:rPr lang="uk-UA" sz="3200" dirty="0" err="1" smtClean="0"/>
              <a:t>friends</a:t>
            </a:r>
            <a:r>
              <a:rPr lang="uk-UA" sz="3200" dirty="0" smtClean="0"/>
              <a:t> </a:t>
            </a:r>
            <a:r>
              <a:rPr lang="uk-UA" sz="3200" dirty="0" err="1" smtClean="0"/>
              <a:t>are</a:t>
            </a:r>
            <a:r>
              <a:rPr lang="uk-UA" sz="3200" dirty="0" smtClean="0"/>
              <a:t> </a:t>
            </a:r>
            <a:r>
              <a:rPr lang="uk-UA" sz="3200" dirty="0" err="1" smtClean="0"/>
              <a:t>all</a:t>
            </a:r>
            <a:r>
              <a:rPr lang="uk-UA" sz="3200" dirty="0" smtClean="0"/>
              <a:t> </a:t>
            </a:r>
            <a:r>
              <a:rPr lang="uk-UA" sz="3200" dirty="0" err="1" smtClean="0"/>
              <a:t>aboard</a:t>
            </a:r>
            <a:r>
              <a:rPr lang="uk-UA" sz="3200" dirty="0" smtClean="0"/>
              <a:t>,</a:t>
            </a:r>
            <a:endParaRPr lang="ru-RU" sz="3200" dirty="0" smtClean="0"/>
          </a:p>
          <a:p>
            <a:r>
              <a:rPr lang="uk-UA" sz="3200" dirty="0" err="1" smtClean="0"/>
              <a:t>Many</a:t>
            </a:r>
            <a:r>
              <a:rPr lang="uk-UA" sz="3200" dirty="0" smtClean="0"/>
              <a:t> </a:t>
            </a:r>
            <a:r>
              <a:rPr lang="uk-UA" sz="3200" dirty="0" err="1" smtClean="0"/>
              <a:t>more</a:t>
            </a:r>
            <a:r>
              <a:rPr lang="uk-UA" sz="3200" dirty="0" smtClean="0"/>
              <a:t> </a:t>
            </a:r>
            <a:r>
              <a:rPr lang="uk-UA" sz="3200" dirty="0" err="1" smtClean="0"/>
              <a:t>of</a:t>
            </a:r>
            <a:r>
              <a:rPr lang="uk-UA" sz="3200" dirty="0" smtClean="0"/>
              <a:t> </a:t>
            </a:r>
            <a:r>
              <a:rPr lang="uk-UA" sz="3200" dirty="0" err="1" smtClean="0"/>
              <a:t>them</a:t>
            </a:r>
            <a:r>
              <a:rPr lang="uk-UA" sz="3200" dirty="0" smtClean="0"/>
              <a:t> </a:t>
            </a:r>
            <a:r>
              <a:rPr lang="uk-UA" sz="3200" dirty="0" err="1" smtClean="0"/>
              <a:t>live</a:t>
            </a:r>
            <a:r>
              <a:rPr lang="uk-UA" sz="3200" dirty="0" smtClean="0"/>
              <a:t> _________(7).</a:t>
            </a:r>
            <a:endParaRPr lang="ru-RU" sz="3200" dirty="0" smtClean="0"/>
          </a:p>
          <a:p>
            <a:r>
              <a:rPr lang="uk-UA" sz="3200" dirty="0" err="1" smtClean="0"/>
              <a:t>And</a:t>
            </a:r>
            <a:r>
              <a:rPr lang="uk-UA" sz="3200" dirty="0" smtClean="0"/>
              <a:t> </a:t>
            </a:r>
            <a:r>
              <a:rPr lang="uk-UA" sz="3200" dirty="0" err="1" smtClean="0"/>
              <a:t>the</a:t>
            </a:r>
            <a:r>
              <a:rPr lang="uk-UA" sz="3200" dirty="0" smtClean="0"/>
              <a:t> </a:t>
            </a:r>
            <a:r>
              <a:rPr lang="uk-UA" sz="3200" dirty="0" err="1" smtClean="0"/>
              <a:t>band</a:t>
            </a:r>
            <a:r>
              <a:rPr lang="uk-UA" sz="3200" dirty="0" smtClean="0"/>
              <a:t> ___________(8) </a:t>
            </a:r>
            <a:r>
              <a:rPr lang="uk-UA" sz="3200" dirty="0" err="1" smtClean="0"/>
              <a:t>to</a:t>
            </a:r>
            <a:r>
              <a:rPr lang="uk-UA" sz="3200" dirty="0" smtClean="0"/>
              <a:t> </a:t>
            </a:r>
            <a:r>
              <a:rPr lang="uk-UA" sz="3200" dirty="0" err="1" smtClean="0"/>
              <a:t>play</a:t>
            </a:r>
            <a:r>
              <a:rPr lang="uk-UA" sz="3200" dirty="0" smtClean="0"/>
              <a:t>…</a:t>
            </a:r>
            <a:endParaRPr lang="ru-RU" sz="3200" dirty="0" smtClean="0"/>
          </a:p>
          <a:p>
            <a:r>
              <a:rPr lang="uk-UA" sz="3200" dirty="0" err="1" smtClean="0"/>
              <a:t>We</a:t>
            </a:r>
            <a:r>
              <a:rPr lang="uk-UA" sz="3200" dirty="0" smtClean="0"/>
              <a:t> </a:t>
            </a:r>
            <a:r>
              <a:rPr lang="uk-UA" sz="3200" dirty="0" err="1" smtClean="0"/>
              <a:t>all</a:t>
            </a:r>
            <a:r>
              <a:rPr lang="uk-UA" sz="3200" dirty="0" smtClean="0"/>
              <a:t> </a:t>
            </a:r>
            <a:r>
              <a:rPr lang="uk-UA" sz="3200" dirty="0" err="1" smtClean="0"/>
              <a:t>live</a:t>
            </a:r>
            <a:r>
              <a:rPr lang="uk-UA" sz="3200" dirty="0" smtClean="0"/>
              <a:t> </a:t>
            </a:r>
            <a:r>
              <a:rPr lang="uk-UA" sz="3200" dirty="0" err="1" smtClean="0"/>
              <a:t>in</a:t>
            </a:r>
            <a:r>
              <a:rPr lang="uk-UA" sz="3200" dirty="0" smtClean="0"/>
              <a:t> a </a:t>
            </a:r>
            <a:r>
              <a:rPr lang="uk-UA" sz="3200" dirty="0" err="1" smtClean="0"/>
              <a:t>yellow</a:t>
            </a:r>
            <a:r>
              <a:rPr lang="uk-UA" sz="3200" dirty="0" smtClean="0"/>
              <a:t> </a:t>
            </a:r>
            <a:r>
              <a:rPr lang="uk-UA" sz="3200" dirty="0" err="1" smtClean="0"/>
              <a:t>submarine</a:t>
            </a:r>
            <a:r>
              <a:rPr lang="uk-UA" sz="3200" dirty="0" smtClean="0"/>
              <a:t>,</a:t>
            </a:r>
            <a:endParaRPr lang="ru-RU" sz="3200" dirty="0" smtClean="0"/>
          </a:p>
          <a:p>
            <a:r>
              <a:rPr lang="uk-UA" sz="3200" dirty="0" err="1" smtClean="0"/>
              <a:t>Yellow</a:t>
            </a:r>
            <a:r>
              <a:rPr lang="uk-UA" sz="3200" dirty="0" smtClean="0"/>
              <a:t> </a:t>
            </a:r>
            <a:r>
              <a:rPr lang="uk-UA" sz="3200" dirty="0" err="1" smtClean="0"/>
              <a:t>submarine</a:t>
            </a:r>
            <a:r>
              <a:rPr lang="uk-UA" sz="3200" dirty="0" smtClean="0"/>
              <a:t>, </a:t>
            </a:r>
            <a:r>
              <a:rPr lang="uk-UA" sz="3200" dirty="0" err="1" smtClean="0"/>
              <a:t>yellow</a:t>
            </a:r>
            <a:r>
              <a:rPr lang="uk-UA" sz="3200" dirty="0" smtClean="0"/>
              <a:t> </a:t>
            </a:r>
            <a:r>
              <a:rPr lang="uk-UA" sz="3200" dirty="0" err="1" smtClean="0"/>
              <a:t>submarine</a:t>
            </a:r>
            <a:r>
              <a:rPr lang="uk-UA" sz="3200" dirty="0" smtClean="0"/>
              <a:t>.</a:t>
            </a:r>
            <a:endParaRPr lang="ru-RU" sz="3200" dirty="0" smtClean="0"/>
          </a:p>
          <a:p>
            <a:r>
              <a:rPr lang="uk-UA" sz="3200" dirty="0" err="1" smtClean="0"/>
              <a:t>We</a:t>
            </a:r>
            <a:r>
              <a:rPr lang="uk-UA" sz="3200" dirty="0" smtClean="0"/>
              <a:t> </a:t>
            </a:r>
            <a:r>
              <a:rPr lang="uk-UA" sz="3200" dirty="0" err="1" smtClean="0"/>
              <a:t>all</a:t>
            </a:r>
            <a:r>
              <a:rPr lang="uk-UA" sz="3200" dirty="0" smtClean="0"/>
              <a:t> </a:t>
            </a:r>
            <a:r>
              <a:rPr lang="uk-UA" sz="3200" dirty="0" err="1" smtClean="0"/>
              <a:t>live</a:t>
            </a:r>
            <a:r>
              <a:rPr lang="uk-UA" sz="3200" dirty="0" smtClean="0"/>
              <a:t> </a:t>
            </a:r>
            <a:r>
              <a:rPr lang="uk-UA" sz="3200" dirty="0" err="1" smtClean="0"/>
              <a:t>in</a:t>
            </a:r>
            <a:r>
              <a:rPr lang="uk-UA" sz="3200" dirty="0" smtClean="0"/>
              <a:t> a </a:t>
            </a:r>
            <a:r>
              <a:rPr lang="uk-UA" sz="3200" dirty="0" err="1" smtClean="0"/>
              <a:t>yellow</a:t>
            </a:r>
            <a:r>
              <a:rPr lang="uk-UA" sz="3200" dirty="0" smtClean="0"/>
              <a:t> </a:t>
            </a:r>
            <a:r>
              <a:rPr lang="uk-UA" sz="3200" dirty="0" err="1" smtClean="0"/>
              <a:t>submarine</a:t>
            </a:r>
            <a:r>
              <a:rPr lang="uk-UA" sz="3200" dirty="0" smtClean="0"/>
              <a:t>,</a:t>
            </a:r>
            <a:endParaRPr lang="ru-RU" sz="3200" dirty="0" smtClean="0"/>
          </a:p>
          <a:p>
            <a:r>
              <a:rPr lang="uk-UA" sz="3200" dirty="0" err="1" smtClean="0"/>
              <a:t>Yellow</a:t>
            </a:r>
            <a:r>
              <a:rPr lang="uk-UA" sz="3200" dirty="0" smtClean="0"/>
              <a:t> </a:t>
            </a:r>
            <a:r>
              <a:rPr lang="uk-UA" sz="3200" dirty="0" err="1" smtClean="0"/>
              <a:t>submarine</a:t>
            </a:r>
            <a:r>
              <a:rPr lang="uk-UA" sz="3200" dirty="0" smtClean="0"/>
              <a:t>, </a:t>
            </a:r>
            <a:r>
              <a:rPr lang="uk-UA" sz="3200" dirty="0" err="1" smtClean="0"/>
              <a:t>yellow</a:t>
            </a:r>
            <a:r>
              <a:rPr lang="uk-UA" sz="3200" dirty="0" smtClean="0"/>
              <a:t> </a:t>
            </a:r>
            <a:r>
              <a:rPr lang="uk-UA" sz="3200" dirty="0" err="1" smtClean="0"/>
              <a:t>submarine</a:t>
            </a:r>
            <a:r>
              <a:rPr lang="uk-UA" sz="3200" dirty="0" smtClean="0"/>
              <a:t>.</a:t>
            </a:r>
            <a:endParaRPr lang="ru-RU" sz="3200" dirty="0" smtClean="0"/>
          </a:p>
          <a:p>
            <a:r>
              <a:rPr lang="uk-UA" sz="3200" dirty="0" err="1" smtClean="0"/>
              <a:t>And</a:t>
            </a:r>
            <a:r>
              <a:rPr lang="uk-UA" sz="3200" dirty="0" smtClean="0"/>
              <a:t> </a:t>
            </a:r>
            <a:r>
              <a:rPr lang="uk-UA" sz="3200" dirty="0" err="1" smtClean="0"/>
              <a:t>we</a:t>
            </a:r>
            <a:r>
              <a:rPr lang="uk-UA" sz="3200" dirty="0" smtClean="0"/>
              <a:t> </a:t>
            </a:r>
            <a:r>
              <a:rPr lang="uk-UA" sz="3200" dirty="0" err="1" smtClean="0"/>
              <a:t>live</a:t>
            </a:r>
            <a:r>
              <a:rPr lang="uk-UA" sz="3200" dirty="0" smtClean="0"/>
              <a:t> a </a:t>
            </a:r>
            <a:r>
              <a:rPr lang="uk-UA" sz="3200" dirty="0" err="1" smtClean="0"/>
              <a:t>life</a:t>
            </a:r>
            <a:r>
              <a:rPr lang="uk-UA" sz="3200" dirty="0" smtClean="0"/>
              <a:t> </a:t>
            </a:r>
            <a:r>
              <a:rPr lang="uk-UA" sz="3200" dirty="0" err="1" smtClean="0"/>
              <a:t>of</a:t>
            </a:r>
            <a:r>
              <a:rPr lang="uk-UA" sz="3200" dirty="0" smtClean="0"/>
              <a:t> _____________ (9),</a:t>
            </a:r>
            <a:endParaRPr lang="ru-RU" sz="3200" dirty="0" smtClean="0"/>
          </a:p>
          <a:p>
            <a:r>
              <a:rPr lang="uk-UA" sz="3200" dirty="0" err="1" smtClean="0"/>
              <a:t>Everyone</a:t>
            </a:r>
            <a:r>
              <a:rPr lang="uk-UA" sz="3200" dirty="0" smtClean="0"/>
              <a:t> </a:t>
            </a:r>
            <a:r>
              <a:rPr lang="uk-UA" sz="3200" dirty="0" err="1" smtClean="0"/>
              <a:t>of</a:t>
            </a:r>
            <a:r>
              <a:rPr lang="uk-UA" sz="3200" dirty="0" smtClean="0"/>
              <a:t> </a:t>
            </a:r>
            <a:r>
              <a:rPr lang="uk-UA" sz="3200" dirty="0" err="1" smtClean="0"/>
              <a:t>us</a:t>
            </a:r>
            <a:r>
              <a:rPr lang="uk-UA" sz="3200" dirty="0" smtClean="0"/>
              <a:t> </a:t>
            </a:r>
            <a:r>
              <a:rPr lang="uk-UA" sz="3200" dirty="0" err="1" smtClean="0"/>
              <a:t>has</a:t>
            </a:r>
            <a:r>
              <a:rPr lang="uk-UA" sz="3200" dirty="0" smtClean="0"/>
              <a:t> </a:t>
            </a:r>
            <a:r>
              <a:rPr lang="uk-UA" sz="3200" dirty="0" err="1" smtClean="0"/>
              <a:t>all</a:t>
            </a:r>
            <a:r>
              <a:rPr lang="uk-UA" sz="3200" dirty="0" smtClean="0"/>
              <a:t> </a:t>
            </a:r>
            <a:r>
              <a:rPr lang="uk-UA" sz="3200" dirty="0" err="1" smtClean="0"/>
              <a:t>we</a:t>
            </a:r>
            <a:r>
              <a:rPr lang="uk-UA" sz="3200" dirty="0" smtClean="0"/>
              <a:t> </a:t>
            </a:r>
            <a:r>
              <a:rPr lang="uk-UA" sz="3200" dirty="0" err="1" smtClean="0"/>
              <a:t>need</a:t>
            </a:r>
            <a:r>
              <a:rPr lang="uk-UA" sz="3200" dirty="0" smtClean="0"/>
              <a:t>,</a:t>
            </a:r>
            <a:endParaRPr lang="ru-RU" sz="3200" dirty="0" smtClean="0"/>
          </a:p>
          <a:p>
            <a:r>
              <a:rPr lang="uk-UA" sz="3200" dirty="0" err="1" smtClean="0"/>
              <a:t>Sky</a:t>
            </a:r>
            <a:r>
              <a:rPr lang="uk-UA" sz="3200" dirty="0" smtClean="0"/>
              <a:t> </a:t>
            </a:r>
            <a:r>
              <a:rPr lang="uk-UA" sz="3200" dirty="0" err="1" smtClean="0"/>
              <a:t>of</a:t>
            </a:r>
            <a:r>
              <a:rPr lang="uk-UA" sz="3200" dirty="0" smtClean="0"/>
              <a:t> ____(10) </a:t>
            </a:r>
            <a:r>
              <a:rPr lang="uk-UA" sz="3200" dirty="0" err="1" smtClean="0"/>
              <a:t>and</a:t>
            </a:r>
            <a:r>
              <a:rPr lang="uk-UA" sz="3200" dirty="0" smtClean="0"/>
              <a:t> </a:t>
            </a:r>
            <a:r>
              <a:rPr lang="uk-UA" sz="3200" dirty="0" err="1" smtClean="0"/>
              <a:t>sea</a:t>
            </a:r>
            <a:r>
              <a:rPr lang="uk-UA" sz="3200" dirty="0" smtClean="0"/>
              <a:t> </a:t>
            </a:r>
            <a:r>
              <a:rPr lang="uk-UA" sz="3200" dirty="0" err="1" smtClean="0"/>
              <a:t>of</a:t>
            </a:r>
            <a:r>
              <a:rPr lang="uk-UA" sz="3200" dirty="0" smtClean="0"/>
              <a:t> ______11)</a:t>
            </a:r>
            <a:endParaRPr lang="ru-RU" sz="3200" dirty="0" smtClean="0"/>
          </a:p>
          <a:p>
            <a:r>
              <a:rPr lang="uk-UA" sz="3200" dirty="0" err="1" smtClean="0"/>
              <a:t>In</a:t>
            </a:r>
            <a:r>
              <a:rPr lang="uk-UA" sz="3200" dirty="0" smtClean="0"/>
              <a:t> </a:t>
            </a:r>
            <a:r>
              <a:rPr lang="uk-UA" sz="3200" dirty="0" err="1" smtClean="0"/>
              <a:t>our</a:t>
            </a:r>
            <a:r>
              <a:rPr lang="uk-UA" sz="3200" dirty="0" smtClean="0"/>
              <a:t> </a:t>
            </a:r>
            <a:r>
              <a:rPr lang="uk-UA" sz="3200" dirty="0" err="1" smtClean="0"/>
              <a:t>yellow</a:t>
            </a:r>
            <a:r>
              <a:rPr lang="uk-UA" sz="3200" dirty="0" smtClean="0"/>
              <a:t> </a:t>
            </a:r>
            <a:r>
              <a:rPr lang="uk-UA" sz="3200" dirty="0" err="1" smtClean="0"/>
              <a:t>submarine</a:t>
            </a:r>
            <a:r>
              <a:rPr lang="uk-UA" sz="3200" dirty="0" smtClean="0"/>
              <a:t>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864190"/>
            <a:ext cx="2056963" cy="199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The Beatles - Yellow Submari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Let`s </a:t>
            </a:r>
            <a:r>
              <a:rPr lang="en-US" dirty="0" smtClean="0"/>
              <a:t>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>
                <a:latin typeface="a_AlgeriusBroken" pitchFamily="2" charset="0"/>
              </a:rPr>
              <a:t>Yellow submarine”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4210080" cy="4383087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uk-UA" sz="3500" dirty="0" err="1" smtClean="0"/>
              <a:t>In</a:t>
            </a:r>
            <a:r>
              <a:rPr lang="uk-UA" sz="3500" dirty="0" smtClean="0"/>
              <a:t> </a:t>
            </a:r>
            <a:r>
              <a:rPr lang="uk-UA" sz="3500" dirty="0" err="1" smtClean="0"/>
              <a:t>the</a:t>
            </a:r>
            <a:r>
              <a:rPr lang="uk-UA" sz="3500" dirty="0" smtClean="0"/>
              <a:t> </a:t>
            </a:r>
            <a:r>
              <a:rPr lang="uk-UA" sz="3500" dirty="0" err="1" smtClean="0"/>
              <a:t>town</a:t>
            </a:r>
            <a:r>
              <a:rPr lang="uk-UA" sz="3500" dirty="0" smtClean="0"/>
              <a:t> </a:t>
            </a:r>
            <a:r>
              <a:rPr lang="uk-UA" sz="3500" dirty="0" err="1" smtClean="0"/>
              <a:t>where</a:t>
            </a:r>
            <a:r>
              <a:rPr lang="uk-UA" sz="3500" dirty="0" smtClean="0"/>
              <a:t> I </a:t>
            </a:r>
            <a:r>
              <a:rPr lang="uk-UA" sz="3500" dirty="0" err="1" smtClean="0"/>
              <a:t>was</a:t>
            </a:r>
            <a:r>
              <a:rPr lang="uk-UA" sz="3500" dirty="0" smtClean="0"/>
              <a:t> </a:t>
            </a:r>
            <a:r>
              <a:rPr lang="en-US" sz="3500" dirty="0" smtClean="0"/>
              <a:t>born</a:t>
            </a:r>
            <a:r>
              <a:rPr lang="uk-UA" sz="3500" dirty="0" smtClean="0"/>
              <a:t>(1</a:t>
            </a:r>
            <a:r>
              <a:rPr lang="en-US" sz="3500" dirty="0" smtClean="0"/>
              <a:t>)</a:t>
            </a:r>
            <a:endParaRPr lang="ru-RU" sz="3500" dirty="0" smtClean="0"/>
          </a:p>
          <a:p>
            <a:r>
              <a:rPr lang="en-US" sz="3500" dirty="0" smtClean="0"/>
              <a:t>Lived</a:t>
            </a:r>
            <a:r>
              <a:rPr lang="uk-UA" sz="3500" dirty="0" smtClean="0"/>
              <a:t>(2</a:t>
            </a:r>
            <a:r>
              <a:rPr lang="uk-UA" sz="3500" dirty="0" smtClean="0"/>
              <a:t>) a </a:t>
            </a:r>
            <a:r>
              <a:rPr lang="uk-UA" sz="3500" dirty="0" err="1" smtClean="0"/>
              <a:t>man</a:t>
            </a:r>
            <a:r>
              <a:rPr lang="uk-UA" sz="3500" dirty="0" smtClean="0"/>
              <a:t> </a:t>
            </a:r>
            <a:r>
              <a:rPr lang="uk-UA" sz="3500" dirty="0" err="1" smtClean="0"/>
              <a:t>who</a:t>
            </a:r>
            <a:r>
              <a:rPr lang="uk-UA" sz="3500" dirty="0" smtClean="0"/>
              <a:t> </a:t>
            </a:r>
            <a:r>
              <a:rPr lang="en-US" sz="3500" dirty="0" smtClean="0"/>
              <a:t>sailed </a:t>
            </a:r>
            <a:r>
              <a:rPr lang="uk-UA" sz="3500" dirty="0" smtClean="0"/>
              <a:t>(3</a:t>
            </a:r>
            <a:r>
              <a:rPr lang="uk-UA" sz="3500" dirty="0" smtClean="0"/>
              <a:t>) </a:t>
            </a:r>
            <a:r>
              <a:rPr lang="uk-UA" sz="3500" dirty="0" err="1" smtClean="0"/>
              <a:t>to</a:t>
            </a:r>
            <a:r>
              <a:rPr lang="uk-UA" sz="3500" dirty="0" smtClean="0"/>
              <a:t> </a:t>
            </a:r>
            <a:r>
              <a:rPr lang="uk-UA" sz="3500" dirty="0" err="1" smtClean="0"/>
              <a:t>sea</a:t>
            </a:r>
            <a:endParaRPr lang="ru-RU" sz="3500" dirty="0" smtClean="0"/>
          </a:p>
          <a:p>
            <a:r>
              <a:rPr lang="uk-UA" sz="3500" dirty="0" err="1" smtClean="0"/>
              <a:t>And</a:t>
            </a:r>
            <a:r>
              <a:rPr lang="uk-UA" sz="3500" dirty="0" smtClean="0"/>
              <a:t> </a:t>
            </a:r>
            <a:r>
              <a:rPr lang="uk-UA" sz="3500" dirty="0" err="1" smtClean="0"/>
              <a:t>he</a:t>
            </a:r>
            <a:r>
              <a:rPr lang="uk-UA" sz="3500" dirty="0" smtClean="0"/>
              <a:t> </a:t>
            </a:r>
            <a:r>
              <a:rPr lang="uk-UA" sz="3500" dirty="0" err="1" smtClean="0"/>
              <a:t>told</a:t>
            </a:r>
            <a:r>
              <a:rPr lang="uk-UA" sz="3500" dirty="0" smtClean="0"/>
              <a:t> </a:t>
            </a:r>
            <a:r>
              <a:rPr lang="uk-UA" sz="3500" dirty="0" err="1" smtClean="0"/>
              <a:t>us</a:t>
            </a:r>
            <a:r>
              <a:rPr lang="uk-UA" sz="3500" dirty="0" smtClean="0"/>
              <a:t> </a:t>
            </a:r>
            <a:r>
              <a:rPr lang="uk-UA" sz="3500" dirty="0" err="1" smtClean="0"/>
              <a:t>of</a:t>
            </a:r>
            <a:r>
              <a:rPr lang="uk-UA" sz="3500" dirty="0" smtClean="0"/>
              <a:t> </a:t>
            </a:r>
            <a:r>
              <a:rPr lang="uk-UA" sz="3500" dirty="0" err="1" smtClean="0"/>
              <a:t>his</a:t>
            </a:r>
            <a:r>
              <a:rPr lang="uk-UA" sz="3500" dirty="0" smtClean="0"/>
              <a:t> </a:t>
            </a:r>
            <a:r>
              <a:rPr lang="uk-UA" sz="3500" dirty="0" err="1" smtClean="0"/>
              <a:t>life</a:t>
            </a:r>
            <a:endParaRPr lang="ru-RU" sz="3500" dirty="0" smtClean="0"/>
          </a:p>
          <a:p>
            <a:r>
              <a:rPr lang="uk-UA" sz="3500" dirty="0" err="1" smtClean="0"/>
              <a:t>In</a:t>
            </a:r>
            <a:r>
              <a:rPr lang="uk-UA" sz="3500" dirty="0" smtClean="0"/>
              <a:t> </a:t>
            </a:r>
            <a:r>
              <a:rPr lang="uk-UA" sz="3500" dirty="0" err="1" smtClean="0"/>
              <a:t>the</a:t>
            </a:r>
            <a:r>
              <a:rPr lang="uk-UA" sz="3500" dirty="0" smtClean="0"/>
              <a:t> </a:t>
            </a:r>
            <a:r>
              <a:rPr lang="uk-UA" sz="3500" dirty="0" err="1" smtClean="0"/>
              <a:t>land</a:t>
            </a:r>
            <a:r>
              <a:rPr lang="uk-UA" sz="3500" dirty="0" smtClean="0"/>
              <a:t> </a:t>
            </a:r>
            <a:r>
              <a:rPr lang="uk-UA" sz="3500" dirty="0" err="1" smtClean="0"/>
              <a:t>of</a:t>
            </a:r>
            <a:r>
              <a:rPr lang="uk-UA" sz="3500" dirty="0" smtClean="0"/>
              <a:t> </a:t>
            </a:r>
            <a:r>
              <a:rPr lang="uk-UA" sz="3500" dirty="0" err="1" smtClean="0"/>
              <a:t>submarines</a:t>
            </a:r>
            <a:r>
              <a:rPr lang="uk-UA" sz="3500" dirty="0" smtClean="0"/>
              <a:t>.</a:t>
            </a:r>
            <a:endParaRPr lang="ru-RU" sz="3500" dirty="0" smtClean="0"/>
          </a:p>
          <a:p>
            <a:r>
              <a:rPr lang="uk-UA" sz="3500" dirty="0" err="1" smtClean="0"/>
              <a:t>So</a:t>
            </a:r>
            <a:r>
              <a:rPr lang="uk-UA" sz="3500" dirty="0" smtClean="0"/>
              <a:t> </a:t>
            </a:r>
            <a:r>
              <a:rPr lang="uk-UA" sz="3500" dirty="0" err="1" smtClean="0"/>
              <a:t>we</a:t>
            </a:r>
            <a:r>
              <a:rPr lang="uk-UA" sz="3500" dirty="0" smtClean="0"/>
              <a:t> </a:t>
            </a:r>
            <a:r>
              <a:rPr lang="en-US" sz="3500" dirty="0" smtClean="0"/>
              <a:t>sailed</a:t>
            </a:r>
            <a:r>
              <a:rPr lang="uk-UA" sz="3500" dirty="0" smtClean="0"/>
              <a:t>(4</a:t>
            </a:r>
            <a:r>
              <a:rPr lang="uk-UA" sz="3500" dirty="0" smtClean="0"/>
              <a:t>) </a:t>
            </a:r>
            <a:r>
              <a:rPr lang="uk-UA" sz="3500" dirty="0" err="1" smtClean="0"/>
              <a:t>on</a:t>
            </a:r>
            <a:r>
              <a:rPr lang="uk-UA" sz="3500" dirty="0" smtClean="0"/>
              <a:t> </a:t>
            </a:r>
            <a:r>
              <a:rPr lang="uk-UA" sz="3500" dirty="0" err="1" smtClean="0"/>
              <a:t>to</a:t>
            </a:r>
            <a:r>
              <a:rPr lang="uk-UA" sz="3500" dirty="0" smtClean="0"/>
              <a:t> </a:t>
            </a:r>
            <a:r>
              <a:rPr lang="uk-UA" sz="3500" dirty="0" err="1" smtClean="0"/>
              <a:t>the</a:t>
            </a:r>
            <a:r>
              <a:rPr lang="uk-UA" sz="3500" dirty="0" smtClean="0"/>
              <a:t> </a:t>
            </a:r>
            <a:r>
              <a:rPr lang="uk-UA" sz="3500" dirty="0" err="1" smtClean="0"/>
              <a:t>sun</a:t>
            </a:r>
            <a:endParaRPr lang="ru-RU" sz="3500" dirty="0" smtClean="0"/>
          </a:p>
          <a:p>
            <a:r>
              <a:rPr lang="uk-UA" sz="3500" dirty="0" err="1" smtClean="0"/>
              <a:t>Till</a:t>
            </a:r>
            <a:r>
              <a:rPr lang="uk-UA" sz="3500" dirty="0" smtClean="0"/>
              <a:t> </a:t>
            </a:r>
            <a:r>
              <a:rPr lang="uk-UA" sz="3500" dirty="0" err="1" smtClean="0"/>
              <a:t>we</a:t>
            </a:r>
            <a:r>
              <a:rPr lang="uk-UA" sz="3500" dirty="0" smtClean="0"/>
              <a:t> </a:t>
            </a:r>
            <a:r>
              <a:rPr lang="en-US" sz="3500" dirty="0" smtClean="0"/>
              <a:t> </a:t>
            </a:r>
            <a:r>
              <a:rPr lang="en-US" sz="3500" dirty="0" smtClean="0"/>
              <a:t>found</a:t>
            </a:r>
            <a:r>
              <a:rPr lang="uk-UA" sz="3500" dirty="0" smtClean="0"/>
              <a:t>(5</a:t>
            </a:r>
            <a:r>
              <a:rPr lang="uk-UA" sz="3500" dirty="0" smtClean="0"/>
              <a:t>) </a:t>
            </a:r>
            <a:r>
              <a:rPr lang="uk-UA" sz="3500" dirty="0" err="1" smtClean="0"/>
              <a:t>the</a:t>
            </a:r>
            <a:r>
              <a:rPr lang="uk-UA" sz="3500" dirty="0" smtClean="0"/>
              <a:t> </a:t>
            </a:r>
            <a:r>
              <a:rPr lang="uk-UA" sz="3500" dirty="0" err="1" smtClean="0"/>
              <a:t>sea</a:t>
            </a:r>
            <a:r>
              <a:rPr lang="uk-UA" sz="3500" dirty="0" smtClean="0"/>
              <a:t> </a:t>
            </a:r>
            <a:r>
              <a:rPr lang="uk-UA" sz="3500" dirty="0" err="1" smtClean="0"/>
              <a:t>of</a:t>
            </a:r>
            <a:r>
              <a:rPr lang="uk-UA" sz="3500" dirty="0" smtClean="0"/>
              <a:t> </a:t>
            </a:r>
            <a:r>
              <a:rPr lang="uk-UA" sz="3500" dirty="0" err="1" smtClean="0"/>
              <a:t>green</a:t>
            </a:r>
            <a:r>
              <a:rPr lang="uk-UA" sz="3500" dirty="0" smtClean="0"/>
              <a:t>.</a:t>
            </a:r>
            <a:endParaRPr lang="ru-RU" sz="3500" dirty="0" smtClean="0"/>
          </a:p>
          <a:p>
            <a:r>
              <a:rPr lang="uk-UA" sz="3500" dirty="0" err="1" smtClean="0"/>
              <a:t>And</a:t>
            </a:r>
            <a:r>
              <a:rPr lang="uk-UA" sz="3500" dirty="0" smtClean="0"/>
              <a:t> </a:t>
            </a:r>
            <a:r>
              <a:rPr lang="uk-UA" sz="3500" dirty="0" err="1" smtClean="0"/>
              <a:t>we</a:t>
            </a:r>
            <a:r>
              <a:rPr lang="uk-UA" sz="3500" dirty="0" smtClean="0"/>
              <a:t> </a:t>
            </a:r>
            <a:r>
              <a:rPr lang="uk-UA" sz="3500" dirty="0" err="1" smtClean="0"/>
              <a:t>lived</a:t>
            </a:r>
            <a:r>
              <a:rPr lang="uk-UA" sz="3500" dirty="0" smtClean="0"/>
              <a:t> </a:t>
            </a:r>
            <a:r>
              <a:rPr lang="uk-UA" sz="3500" dirty="0" err="1" smtClean="0"/>
              <a:t>beneath</a:t>
            </a:r>
            <a:r>
              <a:rPr lang="uk-UA" sz="3500" dirty="0" smtClean="0"/>
              <a:t> </a:t>
            </a:r>
            <a:r>
              <a:rPr lang="uk-UA" sz="3500" dirty="0" err="1" smtClean="0"/>
              <a:t>the</a:t>
            </a:r>
            <a:r>
              <a:rPr lang="uk-UA" sz="3500" dirty="0" smtClean="0"/>
              <a:t> </a:t>
            </a:r>
            <a:r>
              <a:rPr lang="en-US" sz="3500" dirty="0" smtClean="0"/>
              <a:t>waves</a:t>
            </a:r>
            <a:r>
              <a:rPr lang="uk-UA" sz="3500" dirty="0" smtClean="0"/>
              <a:t>(6</a:t>
            </a:r>
            <a:r>
              <a:rPr lang="uk-UA" sz="3500" dirty="0" smtClean="0"/>
              <a:t>)</a:t>
            </a:r>
            <a:endParaRPr lang="ru-RU" sz="3500" dirty="0" smtClean="0"/>
          </a:p>
          <a:p>
            <a:r>
              <a:rPr lang="uk-UA" sz="3500" dirty="0" err="1" smtClean="0"/>
              <a:t>In</a:t>
            </a:r>
            <a:r>
              <a:rPr lang="uk-UA" sz="3500" dirty="0" smtClean="0"/>
              <a:t> </a:t>
            </a:r>
            <a:r>
              <a:rPr lang="uk-UA" sz="3500" dirty="0" err="1" smtClean="0"/>
              <a:t>our</a:t>
            </a:r>
            <a:r>
              <a:rPr lang="uk-UA" sz="3500" dirty="0" smtClean="0"/>
              <a:t> </a:t>
            </a:r>
            <a:r>
              <a:rPr lang="uk-UA" sz="3500" dirty="0" err="1" smtClean="0"/>
              <a:t>yellow</a:t>
            </a:r>
            <a:r>
              <a:rPr lang="uk-UA" sz="3500" dirty="0" smtClean="0"/>
              <a:t> </a:t>
            </a:r>
            <a:r>
              <a:rPr lang="uk-UA" sz="3500" dirty="0" err="1" smtClean="0"/>
              <a:t>submarine</a:t>
            </a:r>
            <a:r>
              <a:rPr lang="uk-UA" sz="3500" dirty="0" smtClean="0"/>
              <a:t>.</a:t>
            </a:r>
            <a:endParaRPr lang="ru-RU" sz="3500" dirty="0" smtClean="0"/>
          </a:p>
          <a:p>
            <a:r>
              <a:rPr lang="uk-UA" sz="3500" dirty="0" err="1" smtClean="0"/>
              <a:t>We</a:t>
            </a:r>
            <a:r>
              <a:rPr lang="uk-UA" sz="3500" dirty="0" smtClean="0"/>
              <a:t> </a:t>
            </a:r>
            <a:r>
              <a:rPr lang="uk-UA" sz="3500" dirty="0" err="1" smtClean="0"/>
              <a:t>all</a:t>
            </a:r>
            <a:r>
              <a:rPr lang="uk-UA" sz="3500" dirty="0" smtClean="0"/>
              <a:t> </a:t>
            </a:r>
            <a:r>
              <a:rPr lang="uk-UA" sz="3500" dirty="0" err="1" smtClean="0"/>
              <a:t>live</a:t>
            </a:r>
            <a:r>
              <a:rPr lang="uk-UA" sz="3500" dirty="0" smtClean="0"/>
              <a:t> </a:t>
            </a:r>
            <a:r>
              <a:rPr lang="uk-UA" sz="3500" dirty="0" err="1" smtClean="0"/>
              <a:t>in</a:t>
            </a:r>
            <a:r>
              <a:rPr lang="uk-UA" sz="3500" dirty="0" smtClean="0"/>
              <a:t> a </a:t>
            </a:r>
            <a:r>
              <a:rPr lang="uk-UA" sz="3500" dirty="0" err="1" smtClean="0"/>
              <a:t>yellow</a:t>
            </a:r>
            <a:r>
              <a:rPr lang="uk-UA" sz="3500" dirty="0" smtClean="0"/>
              <a:t> </a:t>
            </a:r>
            <a:r>
              <a:rPr lang="uk-UA" sz="3500" dirty="0" err="1" smtClean="0"/>
              <a:t>submarine</a:t>
            </a:r>
            <a:r>
              <a:rPr lang="uk-UA" sz="3500" dirty="0" smtClean="0"/>
              <a:t>,</a:t>
            </a:r>
            <a:endParaRPr lang="ru-RU" sz="3500" dirty="0" smtClean="0"/>
          </a:p>
          <a:p>
            <a:r>
              <a:rPr lang="uk-UA" sz="3500" dirty="0" err="1" smtClean="0"/>
              <a:t>Yellow</a:t>
            </a:r>
            <a:r>
              <a:rPr lang="uk-UA" sz="3500" dirty="0" smtClean="0"/>
              <a:t> </a:t>
            </a:r>
            <a:r>
              <a:rPr lang="uk-UA" sz="3500" dirty="0" err="1" smtClean="0"/>
              <a:t>submarine</a:t>
            </a:r>
            <a:r>
              <a:rPr lang="uk-UA" sz="3500" dirty="0" smtClean="0"/>
              <a:t>, </a:t>
            </a:r>
            <a:r>
              <a:rPr lang="uk-UA" sz="3500" dirty="0" err="1" smtClean="0"/>
              <a:t>yellow</a:t>
            </a:r>
            <a:r>
              <a:rPr lang="uk-UA" sz="3500" dirty="0" smtClean="0"/>
              <a:t> </a:t>
            </a:r>
            <a:r>
              <a:rPr lang="uk-UA" sz="3500" dirty="0" err="1" smtClean="0"/>
              <a:t>submarine</a:t>
            </a:r>
            <a:r>
              <a:rPr lang="uk-UA" sz="3500" dirty="0" smtClean="0"/>
              <a:t>.</a:t>
            </a:r>
            <a:endParaRPr lang="ru-RU" sz="3500" dirty="0" smtClean="0"/>
          </a:p>
          <a:p>
            <a:r>
              <a:rPr lang="uk-UA" sz="3500" dirty="0" err="1" smtClean="0"/>
              <a:t>We</a:t>
            </a:r>
            <a:r>
              <a:rPr lang="uk-UA" sz="3500" dirty="0" smtClean="0"/>
              <a:t> </a:t>
            </a:r>
            <a:r>
              <a:rPr lang="uk-UA" sz="3500" dirty="0" err="1" smtClean="0"/>
              <a:t>all</a:t>
            </a:r>
            <a:r>
              <a:rPr lang="uk-UA" sz="3500" dirty="0" smtClean="0"/>
              <a:t> </a:t>
            </a:r>
            <a:r>
              <a:rPr lang="uk-UA" sz="3500" dirty="0" err="1" smtClean="0"/>
              <a:t>live</a:t>
            </a:r>
            <a:r>
              <a:rPr lang="uk-UA" sz="3500" dirty="0" smtClean="0"/>
              <a:t> </a:t>
            </a:r>
            <a:r>
              <a:rPr lang="uk-UA" sz="3500" dirty="0" err="1" smtClean="0"/>
              <a:t>in</a:t>
            </a:r>
            <a:r>
              <a:rPr lang="uk-UA" sz="3500" dirty="0" smtClean="0"/>
              <a:t> a </a:t>
            </a:r>
            <a:r>
              <a:rPr lang="uk-UA" sz="3500" dirty="0" err="1" smtClean="0"/>
              <a:t>yellow</a:t>
            </a:r>
            <a:r>
              <a:rPr lang="uk-UA" sz="3500" dirty="0" smtClean="0"/>
              <a:t> </a:t>
            </a:r>
            <a:r>
              <a:rPr lang="uk-UA" sz="3500" dirty="0" err="1" smtClean="0"/>
              <a:t>submarine</a:t>
            </a:r>
            <a:r>
              <a:rPr lang="uk-UA" sz="3500" dirty="0" smtClean="0"/>
              <a:t>,</a:t>
            </a:r>
            <a:endParaRPr lang="ru-RU" sz="3500" dirty="0" smtClean="0"/>
          </a:p>
          <a:p>
            <a:r>
              <a:rPr lang="uk-UA" sz="3500" dirty="0" err="1" smtClean="0"/>
              <a:t>Yellow</a:t>
            </a:r>
            <a:r>
              <a:rPr lang="uk-UA" sz="3500" dirty="0" smtClean="0"/>
              <a:t> </a:t>
            </a:r>
            <a:r>
              <a:rPr lang="uk-UA" sz="3500" dirty="0" err="1" smtClean="0"/>
              <a:t>submarine</a:t>
            </a:r>
            <a:r>
              <a:rPr lang="uk-UA" sz="3500" dirty="0" smtClean="0"/>
              <a:t>, </a:t>
            </a:r>
            <a:r>
              <a:rPr lang="uk-UA" sz="3500" dirty="0" err="1" smtClean="0"/>
              <a:t>yellow</a:t>
            </a:r>
            <a:r>
              <a:rPr lang="uk-UA" sz="3500" dirty="0" smtClean="0"/>
              <a:t> </a:t>
            </a:r>
            <a:r>
              <a:rPr lang="uk-UA" sz="3500" dirty="0" err="1" smtClean="0"/>
              <a:t>submarine</a:t>
            </a:r>
            <a:r>
              <a:rPr lang="uk-UA" sz="3500" dirty="0" smtClean="0"/>
              <a:t>.</a:t>
            </a:r>
            <a:endParaRPr lang="ru-RU" sz="35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785926"/>
            <a:ext cx="4286280" cy="4614882"/>
          </a:xfrm>
        </p:spPr>
        <p:txBody>
          <a:bodyPr>
            <a:normAutofit fontScale="55000" lnSpcReduction="20000"/>
          </a:bodyPr>
          <a:lstStyle/>
          <a:p>
            <a:r>
              <a:rPr lang="uk-UA" sz="3500" dirty="0" err="1" smtClean="0"/>
              <a:t>And</a:t>
            </a:r>
            <a:r>
              <a:rPr lang="uk-UA" sz="3500" dirty="0" smtClean="0"/>
              <a:t> </a:t>
            </a:r>
            <a:r>
              <a:rPr lang="uk-UA" sz="3500" dirty="0" err="1" smtClean="0"/>
              <a:t>our</a:t>
            </a:r>
            <a:r>
              <a:rPr lang="uk-UA" sz="3500" dirty="0" smtClean="0"/>
              <a:t> </a:t>
            </a:r>
            <a:r>
              <a:rPr lang="uk-UA" sz="3500" dirty="0" err="1" smtClean="0"/>
              <a:t>friends</a:t>
            </a:r>
            <a:r>
              <a:rPr lang="uk-UA" sz="3500" dirty="0" smtClean="0"/>
              <a:t> </a:t>
            </a:r>
            <a:r>
              <a:rPr lang="uk-UA" sz="3500" dirty="0" err="1" smtClean="0"/>
              <a:t>are</a:t>
            </a:r>
            <a:r>
              <a:rPr lang="uk-UA" sz="3500" dirty="0" smtClean="0"/>
              <a:t> </a:t>
            </a:r>
            <a:r>
              <a:rPr lang="uk-UA" sz="3500" dirty="0" err="1" smtClean="0"/>
              <a:t>all</a:t>
            </a:r>
            <a:r>
              <a:rPr lang="uk-UA" sz="3500" dirty="0" smtClean="0"/>
              <a:t> </a:t>
            </a:r>
            <a:r>
              <a:rPr lang="uk-UA" sz="3500" dirty="0" err="1" smtClean="0"/>
              <a:t>aboard</a:t>
            </a:r>
            <a:r>
              <a:rPr lang="uk-UA" sz="3500" dirty="0" smtClean="0"/>
              <a:t>,</a:t>
            </a:r>
            <a:endParaRPr lang="ru-RU" sz="3500" dirty="0" smtClean="0"/>
          </a:p>
          <a:p>
            <a:r>
              <a:rPr lang="uk-UA" sz="3500" dirty="0" err="1" smtClean="0"/>
              <a:t>Many</a:t>
            </a:r>
            <a:r>
              <a:rPr lang="uk-UA" sz="3500" dirty="0" smtClean="0"/>
              <a:t> </a:t>
            </a:r>
            <a:r>
              <a:rPr lang="uk-UA" sz="3500" dirty="0" err="1" smtClean="0"/>
              <a:t>more</a:t>
            </a:r>
            <a:r>
              <a:rPr lang="uk-UA" sz="3500" dirty="0" smtClean="0"/>
              <a:t> </a:t>
            </a:r>
            <a:r>
              <a:rPr lang="uk-UA" sz="3500" dirty="0" err="1" smtClean="0"/>
              <a:t>of</a:t>
            </a:r>
            <a:r>
              <a:rPr lang="uk-UA" sz="3500" dirty="0" smtClean="0"/>
              <a:t> </a:t>
            </a:r>
            <a:r>
              <a:rPr lang="uk-UA" sz="3500" dirty="0" err="1" smtClean="0"/>
              <a:t>them</a:t>
            </a:r>
            <a:r>
              <a:rPr lang="uk-UA" sz="3500" dirty="0" smtClean="0"/>
              <a:t> </a:t>
            </a:r>
            <a:r>
              <a:rPr lang="uk-UA" sz="3500" dirty="0" err="1" smtClean="0"/>
              <a:t>live</a:t>
            </a:r>
            <a:r>
              <a:rPr lang="uk-UA" sz="3500" dirty="0" smtClean="0"/>
              <a:t> </a:t>
            </a:r>
            <a:r>
              <a:rPr lang="en-US" sz="3500" dirty="0" smtClean="0"/>
              <a:t>next door</a:t>
            </a:r>
            <a:r>
              <a:rPr lang="uk-UA" sz="3500" dirty="0" smtClean="0"/>
              <a:t>(7</a:t>
            </a:r>
            <a:r>
              <a:rPr lang="uk-UA" sz="3500" dirty="0" smtClean="0"/>
              <a:t>).</a:t>
            </a:r>
            <a:endParaRPr lang="ru-RU" sz="3500" dirty="0" smtClean="0"/>
          </a:p>
          <a:p>
            <a:r>
              <a:rPr lang="uk-UA" sz="3500" dirty="0" err="1" smtClean="0"/>
              <a:t>And</a:t>
            </a:r>
            <a:r>
              <a:rPr lang="uk-UA" sz="3500" dirty="0" smtClean="0"/>
              <a:t> </a:t>
            </a:r>
            <a:r>
              <a:rPr lang="uk-UA" sz="3500" dirty="0" err="1" smtClean="0"/>
              <a:t>the</a:t>
            </a:r>
            <a:r>
              <a:rPr lang="uk-UA" sz="3500" dirty="0" smtClean="0"/>
              <a:t> </a:t>
            </a:r>
            <a:r>
              <a:rPr lang="uk-UA" sz="3500" dirty="0" err="1" smtClean="0"/>
              <a:t>band</a:t>
            </a:r>
            <a:r>
              <a:rPr lang="uk-UA" sz="3500" dirty="0" smtClean="0"/>
              <a:t> </a:t>
            </a:r>
            <a:r>
              <a:rPr lang="en-US" sz="3500" dirty="0" smtClean="0"/>
              <a:t>begin </a:t>
            </a:r>
            <a:r>
              <a:rPr lang="uk-UA" sz="3500" dirty="0" smtClean="0"/>
              <a:t>(8</a:t>
            </a:r>
            <a:r>
              <a:rPr lang="uk-UA" sz="3500" dirty="0" smtClean="0"/>
              <a:t>) </a:t>
            </a:r>
            <a:r>
              <a:rPr lang="uk-UA" sz="3500" dirty="0" err="1" smtClean="0"/>
              <a:t>to</a:t>
            </a:r>
            <a:r>
              <a:rPr lang="uk-UA" sz="3500" dirty="0" smtClean="0"/>
              <a:t> </a:t>
            </a:r>
            <a:r>
              <a:rPr lang="uk-UA" sz="3500" dirty="0" err="1" smtClean="0"/>
              <a:t>play</a:t>
            </a:r>
            <a:r>
              <a:rPr lang="uk-UA" sz="3500" dirty="0" smtClean="0"/>
              <a:t>…</a:t>
            </a:r>
            <a:endParaRPr lang="ru-RU" sz="3500" dirty="0" smtClean="0"/>
          </a:p>
          <a:p>
            <a:r>
              <a:rPr lang="uk-UA" sz="3500" dirty="0" err="1" smtClean="0"/>
              <a:t>We</a:t>
            </a:r>
            <a:r>
              <a:rPr lang="uk-UA" sz="3500" dirty="0" smtClean="0"/>
              <a:t> </a:t>
            </a:r>
            <a:r>
              <a:rPr lang="uk-UA" sz="3500" dirty="0" err="1" smtClean="0"/>
              <a:t>all</a:t>
            </a:r>
            <a:r>
              <a:rPr lang="uk-UA" sz="3500" dirty="0" smtClean="0"/>
              <a:t> </a:t>
            </a:r>
            <a:r>
              <a:rPr lang="uk-UA" sz="3500" dirty="0" err="1" smtClean="0"/>
              <a:t>live</a:t>
            </a:r>
            <a:r>
              <a:rPr lang="uk-UA" sz="3500" dirty="0" smtClean="0"/>
              <a:t> </a:t>
            </a:r>
            <a:r>
              <a:rPr lang="uk-UA" sz="3500" dirty="0" err="1" smtClean="0"/>
              <a:t>in</a:t>
            </a:r>
            <a:r>
              <a:rPr lang="uk-UA" sz="3500" dirty="0" smtClean="0"/>
              <a:t> a </a:t>
            </a:r>
            <a:r>
              <a:rPr lang="uk-UA" sz="3500" dirty="0" err="1" smtClean="0"/>
              <a:t>yellow</a:t>
            </a:r>
            <a:r>
              <a:rPr lang="uk-UA" sz="3500" dirty="0" smtClean="0"/>
              <a:t> </a:t>
            </a:r>
            <a:r>
              <a:rPr lang="uk-UA" sz="3500" dirty="0" err="1" smtClean="0"/>
              <a:t>submarine</a:t>
            </a:r>
            <a:r>
              <a:rPr lang="uk-UA" sz="3500" dirty="0" smtClean="0"/>
              <a:t>,</a:t>
            </a:r>
            <a:endParaRPr lang="ru-RU" sz="3500" dirty="0" smtClean="0"/>
          </a:p>
          <a:p>
            <a:r>
              <a:rPr lang="uk-UA" sz="3500" dirty="0" err="1" smtClean="0"/>
              <a:t>Yellow</a:t>
            </a:r>
            <a:r>
              <a:rPr lang="uk-UA" sz="3500" dirty="0" smtClean="0"/>
              <a:t> </a:t>
            </a:r>
            <a:r>
              <a:rPr lang="uk-UA" sz="3500" dirty="0" err="1" smtClean="0"/>
              <a:t>submarine</a:t>
            </a:r>
            <a:r>
              <a:rPr lang="uk-UA" sz="3500" dirty="0" smtClean="0"/>
              <a:t>, </a:t>
            </a:r>
            <a:r>
              <a:rPr lang="uk-UA" sz="3500" dirty="0" err="1" smtClean="0"/>
              <a:t>yellow</a:t>
            </a:r>
            <a:r>
              <a:rPr lang="uk-UA" sz="3500" dirty="0" smtClean="0"/>
              <a:t> </a:t>
            </a:r>
            <a:r>
              <a:rPr lang="uk-UA" sz="3500" dirty="0" err="1" smtClean="0"/>
              <a:t>submarine</a:t>
            </a:r>
            <a:r>
              <a:rPr lang="uk-UA" sz="3500" dirty="0" smtClean="0"/>
              <a:t>.</a:t>
            </a:r>
            <a:endParaRPr lang="ru-RU" sz="3500" dirty="0" smtClean="0"/>
          </a:p>
          <a:p>
            <a:r>
              <a:rPr lang="uk-UA" sz="3500" dirty="0" err="1" smtClean="0"/>
              <a:t>We</a:t>
            </a:r>
            <a:r>
              <a:rPr lang="uk-UA" sz="3500" dirty="0" smtClean="0"/>
              <a:t> </a:t>
            </a:r>
            <a:r>
              <a:rPr lang="uk-UA" sz="3500" dirty="0" err="1" smtClean="0"/>
              <a:t>all</a:t>
            </a:r>
            <a:r>
              <a:rPr lang="uk-UA" sz="3500" dirty="0" smtClean="0"/>
              <a:t> </a:t>
            </a:r>
            <a:r>
              <a:rPr lang="uk-UA" sz="3500" dirty="0" err="1" smtClean="0"/>
              <a:t>live</a:t>
            </a:r>
            <a:r>
              <a:rPr lang="uk-UA" sz="3500" dirty="0" smtClean="0"/>
              <a:t> </a:t>
            </a:r>
            <a:r>
              <a:rPr lang="uk-UA" sz="3500" dirty="0" err="1" smtClean="0"/>
              <a:t>in</a:t>
            </a:r>
            <a:r>
              <a:rPr lang="uk-UA" sz="3500" dirty="0" smtClean="0"/>
              <a:t> a </a:t>
            </a:r>
            <a:r>
              <a:rPr lang="uk-UA" sz="3500" dirty="0" err="1" smtClean="0"/>
              <a:t>yellow</a:t>
            </a:r>
            <a:r>
              <a:rPr lang="uk-UA" sz="3500" dirty="0" smtClean="0"/>
              <a:t> </a:t>
            </a:r>
            <a:r>
              <a:rPr lang="uk-UA" sz="3500" dirty="0" err="1" smtClean="0"/>
              <a:t>submarine</a:t>
            </a:r>
            <a:r>
              <a:rPr lang="uk-UA" sz="3500" dirty="0" smtClean="0"/>
              <a:t>,</a:t>
            </a:r>
            <a:endParaRPr lang="ru-RU" sz="3500" dirty="0" smtClean="0"/>
          </a:p>
          <a:p>
            <a:r>
              <a:rPr lang="uk-UA" sz="3500" dirty="0" err="1" smtClean="0"/>
              <a:t>Yellow</a:t>
            </a:r>
            <a:r>
              <a:rPr lang="uk-UA" sz="3500" dirty="0" smtClean="0"/>
              <a:t> </a:t>
            </a:r>
            <a:r>
              <a:rPr lang="uk-UA" sz="3500" dirty="0" err="1" smtClean="0"/>
              <a:t>submarine</a:t>
            </a:r>
            <a:r>
              <a:rPr lang="uk-UA" sz="3500" dirty="0" smtClean="0"/>
              <a:t>, </a:t>
            </a:r>
            <a:r>
              <a:rPr lang="uk-UA" sz="3500" dirty="0" err="1" smtClean="0"/>
              <a:t>yellow</a:t>
            </a:r>
            <a:r>
              <a:rPr lang="uk-UA" sz="3500" dirty="0" smtClean="0"/>
              <a:t> </a:t>
            </a:r>
            <a:r>
              <a:rPr lang="uk-UA" sz="3500" dirty="0" err="1" smtClean="0"/>
              <a:t>submarine</a:t>
            </a:r>
            <a:r>
              <a:rPr lang="uk-UA" sz="3500" dirty="0" smtClean="0"/>
              <a:t>.</a:t>
            </a:r>
            <a:endParaRPr lang="ru-RU" sz="3500" dirty="0" smtClean="0"/>
          </a:p>
          <a:p>
            <a:r>
              <a:rPr lang="uk-UA" sz="3500" dirty="0" err="1" smtClean="0"/>
              <a:t>And</a:t>
            </a:r>
            <a:r>
              <a:rPr lang="uk-UA" sz="3500" dirty="0" smtClean="0"/>
              <a:t> </a:t>
            </a:r>
            <a:r>
              <a:rPr lang="uk-UA" sz="3500" dirty="0" err="1" smtClean="0"/>
              <a:t>we</a:t>
            </a:r>
            <a:r>
              <a:rPr lang="uk-UA" sz="3500" dirty="0" smtClean="0"/>
              <a:t> </a:t>
            </a:r>
            <a:r>
              <a:rPr lang="uk-UA" sz="3500" dirty="0" err="1" smtClean="0"/>
              <a:t>live</a:t>
            </a:r>
            <a:r>
              <a:rPr lang="uk-UA" sz="3500" dirty="0" smtClean="0"/>
              <a:t> a </a:t>
            </a:r>
            <a:r>
              <a:rPr lang="uk-UA" sz="3500" dirty="0" err="1" smtClean="0"/>
              <a:t>life</a:t>
            </a:r>
            <a:r>
              <a:rPr lang="uk-UA" sz="3500" dirty="0" smtClean="0"/>
              <a:t> </a:t>
            </a:r>
            <a:r>
              <a:rPr lang="uk-UA" sz="3500" dirty="0" err="1" smtClean="0"/>
              <a:t>of</a:t>
            </a:r>
            <a:r>
              <a:rPr lang="uk-UA" sz="3500" dirty="0" smtClean="0"/>
              <a:t> </a:t>
            </a:r>
            <a:r>
              <a:rPr lang="en-US" sz="3500" dirty="0" smtClean="0"/>
              <a:t>ease</a:t>
            </a:r>
            <a:r>
              <a:rPr lang="uk-UA" sz="3500" dirty="0" smtClean="0"/>
              <a:t> </a:t>
            </a:r>
            <a:r>
              <a:rPr lang="uk-UA" sz="3500" dirty="0" smtClean="0"/>
              <a:t>(9),</a:t>
            </a:r>
            <a:endParaRPr lang="ru-RU" sz="3500" dirty="0" smtClean="0"/>
          </a:p>
          <a:p>
            <a:r>
              <a:rPr lang="uk-UA" sz="3500" dirty="0" err="1" smtClean="0"/>
              <a:t>Everyone</a:t>
            </a:r>
            <a:r>
              <a:rPr lang="uk-UA" sz="3500" dirty="0" smtClean="0"/>
              <a:t> </a:t>
            </a:r>
            <a:r>
              <a:rPr lang="uk-UA" sz="3500" dirty="0" err="1" smtClean="0"/>
              <a:t>of</a:t>
            </a:r>
            <a:r>
              <a:rPr lang="uk-UA" sz="3500" dirty="0" smtClean="0"/>
              <a:t> </a:t>
            </a:r>
            <a:r>
              <a:rPr lang="uk-UA" sz="3500" dirty="0" err="1" smtClean="0"/>
              <a:t>us</a:t>
            </a:r>
            <a:r>
              <a:rPr lang="uk-UA" sz="3500" dirty="0" smtClean="0"/>
              <a:t> </a:t>
            </a:r>
            <a:r>
              <a:rPr lang="uk-UA" sz="3500" dirty="0" err="1" smtClean="0"/>
              <a:t>has</a:t>
            </a:r>
            <a:r>
              <a:rPr lang="uk-UA" sz="3500" dirty="0" smtClean="0"/>
              <a:t> </a:t>
            </a:r>
            <a:r>
              <a:rPr lang="uk-UA" sz="3500" dirty="0" err="1" smtClean="0"/>
              <a:t>all</a:t>
            </a:r>
            <a:r>
              <a:rPr lang="uk-UA" sz="3500" dirty="0" smtClean="0"/>
              <a:t> </a:t>
            </a:r>
            <a:r>
              <a:rPr lang="uk-UA" sz="3500" dirty="0" err="1" smtClean="0"/>
              <a:t>we</a:t>
            </a:r>
            <a:r>
              <a:rPr lang="uk-UA" sz="3500" dirty="0" smtClean="0"/>
              <a:t> </a:t>
            </a:r>
            <a:r>
              <a:rPr lang="uk-UA" sz="3500" dirty="0" err="1" smtClean="0"/>
              <a:t>need</a:t>
            </a:r>
            <a:r>
              <a:rPr lang="uk-UA" sz="3500" dirty="0" smtClean="0"/>
              <a:t>,</a:t>
            </a:r>
            <a:endParaRPr lang="ru-RU" sz="3500" dirty="0" smtClean="0"/>
          </a:p>
          <a:p>
            <a:r>
              <a:rPr lang="uk-UA" sz="3500" dirty="0" err="1" smtClean="0"/>
              <a:t>Sky</a:t>
            </a:r>
            <a:r>
              <a:rPr lang="uk-UA" sz="3500" dirty="0" smtClean="0"/>
              <a:t> </a:t>
            </a:r>
            <a:r>
              <a:rPr lang="uk-UA" sz="3500" dirty="0" err="1" smtClean="0"/>
              <a:t>of</a:t>
            </a:r>
            <a:r>
              <a:rPr lang="uk-UA" sz="3500" dirty="0" smtClean="0"/>
              <a:t> </a:t>
            </a:r>
            <a:r>
              <a:rPr lang="en-US" sz="3500" dirty="0" smtClean="0"/>
              <a:t>blue</a:t>
            </a:r>
            <a:r>
              <a:rPr lang="uk-UA" sz="3500" dirty="0" smtClean="0"/>
              <a:t>(10</a:t>
            </a:r>
            <a:r>
              <a:rPr lang="uk-UA" sz="3500" dirty="0" smtClean="0"/>
              <a:t>) </a:t>
            </a:r>
            <a:r>
              <a:rPr lang="uk-UA" sz="3500" dirty="0" err="1" smtClean="0"/>
              <a:t>and</a:t>
            </a:r>
            <a:r>
              <a:rPr lang="uk-UA" sz="3500" dirty="0" smtClean="0"/>
              <a:t> </a:t>
            </a:r>
            <a:r>
              <a:rPr lang="uk-UA" sz="3500" dirty="0" err="1" smtClean="0"/>
              <a:t>sea</a:t>
            </a:r>
            <a:r>
              <a:rPr lang="uk-UA" sz="3500" dirty="0" smtClean="0"/>
              <a:t> </a:t>
            </a:r>
            <a:r>
              <a:rPr lang="uk-UA" sz="3500" dirty="0" err="1" smtClean="0"/>
              <a:t>of</a:t>
            </a:r>
            <a:r>
              <a:rPr lang="uk-UA" sz="3500" dirty="0" smtClean="0"/>
              <a:t> </a:t>
            </a:r>
            <a:r>
              <a:rPr lang="en-US" sz="3500" dirty="0" smtClean="0"/>
              <a:t>green (</a:t>
            </a:r>
            <a:r>
              <a:rPr lang="uk-UA" sz="3500" dirty="0" smtClean="0"/>
              <a:t>11</a:t>
            </a:r>
            <a:r>
              <a:rPr lang="uk-UA" sz="3500" dirty="0" smtClean="0"/>
              <a:t>)</a:t>
            </a:r>
            <a:endParaRPr lang="ru-RU" sz="3500" dirty="0" smtClean="0"/>
          </a:p>
          <a:p>
            <a:r>
              <a:rPr lang="uk-UA" sz="3500" dirty="0" err="1" smtClean="0"/>
              <a:t>In</a:t>
            </a:r>
            <a:r>
              <a:rPr lang="uk-UA" sz="3500" dirty="0" smtClean="0"/>
              <a:t> </a:t>
            </a:r>
            <a:r>
              <a:rPr lang="uk-UA" sz="3500" dirty="0" err="1" smtClean="0"/>
              <a:t>our</a:t>
            </a:r>
            <a:r>
              <a:rPr lang="uk-UA" sz="3500" dirty="0" smtClean="0"/>
              <a:t> </a:t>
            </a:r>
            <a:r>
              <a:rPr lang="uk-UA" sz="3500" dirty="0" err="1" smtClean="0"/>
              <a:t>yellow</a:t>
            </a:r>
            <a:r>
              <a:rPr lang="uk-UA" sz="3500" dirty="0" smtClean="0"/>
              <a:t> </a:t>
            </a:r>
            <a:r>
              <a:rPr lang="uk-UA" sz="3500" dirty="0" err="1" smtClean="0"/>
              <a:t>submarine</a:t>
            </a:r>
            <a:r>
              <a:rPr lang="uk-UA" sz="3500" dirty="0" smtClean="0"/>
              <a:t>.</a:t>
            </a:r>
            <a:endParaRPr lang="ru-RU" sz="3500" dirty="0" smtClean="0"/>
          </a:p>
          <a:p>
            <a:endParaRPr lang="ru-RU" dirty="0"/>
          </a:p>
        </p:txBody>
      </p:sp>
      <p:pic>
        <p:nvPicPr>
          <p:cNvPr id="6" name="The Beatles - Yellow Submari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7246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861</Words>
  <Application>Microsoft Office PowerPoint</Application>
  <PresentationFormat>Экран (4:3)</PresentationFormat>
  <Paragraphs>121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Let`s speak about music</vt:lpstr>
      <vt:lpstr>The world without music</vt:lpstr>
      <vt:lpstr>Match the English words to their Russian equivalents</vt:lpstr>
      <vt:lpstr>Passive Voice or Active Voice?</vt:lpstr>
      <vt:lpstr>The defense of home presentation </vt:lpstr>
      <vt:lpstr> </vt:lpstr>
      <vt:lpstr>Yellow submarine</vt:lpstr>
      <vt:lpstr>Let`s complete the song and sing “Yellow submarine”</vt:lpstr>
      <vt:lpstr>Let`s sing “Yellow submarine”</vt:lpstr>
      <vt:lpstr>Home work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33</cp:revision>
  <dcterms:created xsi:type="dcterms:W3CDTF">2013-03-02T11:51:33Z</dcterms:created>
  <dcterms:modified xsi:type="dcterms:W3CDTF">2013-10-19T12:59:56Z</dcterms:modified>
</cp:coreProperties>
</file>